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2"/>
  </p:handoutMasterIdLst>
  <p:sldIdLst>
    <p:sldId id="256" r:id="rId5"/>
    <p:sldId id="265" r:id="rId6"/>
    <p:sldId id="287" r:id="rId7"/>
    <p:sldId id="288" r:id="rId8"/>
    <p:sldId id="289" r:id="rId9"/>
    <p:sldId id="290" r:id="rId10"/>
    <p:sldId id="263"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629"/>
    <a:srgbClr val="DFDBC9"/>
    <a:srgbClr val="C0B896"/>
    <a:srgbClr val="EF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79" autoAdjust="0"/>
    <p:restoredTop sz="96357" autoAdjust="0"/>
  </p:normalViewPr>
  <p:slideViewPr>
    <p:cSldViewPr snapToGrid="0" snapToObjects="1" showGuides="1">
      <p:cViewPr varScale="1">
        <p:scale>
          <a:sx n="75" d="100"/>
          <a:sy n="75" d="100"/>
        </p:scale>
        <p:origin x="680" y="36"/>
      </p:cViewPr>
      <p:guideLst>
        <p:guide orient="horz" pos="2160"/>
        <p:guide pos="45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5A889FD-83CA-36AE-5552-9137A8982A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D719769-701F-C2E9-BBE4-9E8D512715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94C1F8-3907-4D4E-B3A9-8D97E5986CC1}" type="datetimeFigureOut">
              <a:rPr lang="da-DK" smtClean="0"/>
              <a:t>08-05-2025</a:t>
            </a:fld>
            <a:endParaRPr lang="da-DK"/>
          </a:p>
        </p:txBody>
      </p:sp>
      <p:sp>
        <p:nvSpPr>
          <p:cNvPr id="4" name="Pladsholder til sidefod 3">
            <a:extLst>
              <a:ext uri="{FF2B5EF4-FFF2-40B4-BE49-F238E27FC236}">
                <a16:creationId xmlns:a16="http://schemas.microsoft.com/office/drawing/2014/main" id="{80EF1E8D-5503-B89B-2D8F-DA3A94FB6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9A395398-3E92-3092-162C-4E18DAE82B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894DE7-7D08-4801-AC82-A3DDC0D57D36}" type="slidenum">
              <a:rPr lang="da-DK" smtClean="0"/>
              <a:t>‹#›</a:t>
            </a:fld>
            <a:endParaRPr lang="da-DK"/>
          </a:p>
        </p:txBody>
      </p:sp>
    </p:spTree>
    <p:extLst>
      <p:ext uri="{BB962C8B-B14F-4D97-AF65-F5344CB8AC3E}">
        <p14:creationId xmlns:p14="http://schemas.microsoft.com/office/powerpoint/2010/main" val="272645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0" name="Image 2">
            <a:extLst>
              <a:ext uri="{FF2B5EF4-FFF2-40B4-BE49-F238E27FC236}">
                <a16:creationId xmlns:a16="http://schemas.microsoft.com/office/drawing/2014/main" id="{36B4A6DF-B53C-9511-9EDC-1E7C144B17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3668" y="0"/>
            <a:ext cx="2692400" cy="6858000"/>
          </a:xfrm>
          <a:prstGeom prst="rect">
            <a:avLst/>
          </a:prstGeom>
          <a:noFill/>
          <a:ln>
            <a:noFill/>
          </a:ln>
        </p:spPr>
      </p:pic>
      <p:pic>
        <p:nvPicPr>
          <p:cNvPr id="8" name="Image 4">
            <a:extLst>
              <a:ext uri="{FF2B5EF4-FFF2-40B4-BE49-F238E27FC236}">
                <a16:creationId xmlns:a16="http://schemas.microsoft.com/office/drawing/2014/main" id="{A96D0361-3C0B-31CD-E22C-8109E1CBE9D7}"/>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graphicFrame>
        <p:nvGraphicFramePr>
          <p:cNvPr id="5" name="Tabel 12">
            <a:extLst>
              <a:ext uri="{FF2B5EF4-FFF2-40B4-BE49-F238E27FC236}">
                <a16:creationId xmlns:a16="http://schemas.microsoft.com/office/drawing/2014/main" id="{CEB33CBF-D092-72F3-791F-5801ABF96E3A}"/>
              </a:ext>
            </a:extLst>
          </p:cNvPr>
          <p:cNvGraphicFramePr>
            <a:graphicFrameLocks noGrp="1"/>
          </p:cNvGraphicFramePr>
          <p:nvPr userDrawn="1">
            <p:extLst>
              <p:ext uri="{D42A27DB-BD31-4B8C-83A1-F6EECF244321}">
                <p14:modId xmlns:p14="http://schemas.microsoft.com/office/powerpoint/2010/main" val="2448292062"/>
              </p:ext>
            </p:extLst>
          </p:nvPr>
        </p:nvGraphicFramePr>
        <p:xfrm>
          <a:off x="3209026" y="355117"/>
          <a:ext cx="8660922" cy="6221292"/>
        </p:xfrm>
        <a:graphic>
          <a:graphicData uri="http://schemas.openxmlformats.org/drawingml/2006/table">
            <a:tbl>
              <a:tblPr firstRow="1" bandRow="1">
                <a:tableStyleId>{5C22544A-7EE6-4342-B048-85BDC9FD1C3A}</a:tableStyleId>
              </a:tblPr>
              <a:tblGrid>
                <a:gridCol w="8660922">
                  <a:extLst>
                    <a:ext uri="{9D8B030D-6E8A-4147-A177-3AD203B41FA5}">
                      <a16:colId xmlns:a16="http://schemas.microsoft.com/office/drawing/2014/main" val="3314432556"/>
                    </a:ext>
                  </a:extLst>
                </a:gridCol>
              </a:tblGrid>
              <a:tr h="1901980">
                <a:tc>
                  <a:txBody>
                    <a:bodyPr/>
                    <a:lstStyle/>
                    <a:p>
                      <a:pPr algn="ctr"/>
                      <a:r>
                        <a:rPr lang="da-DK" sz="3600" dirty="0"/>
                        <a:t> ESCRS 2025</a:t>
                      </a:r>
                    </a:p>
                    <a:p>
                      <a:pPr algn="ctr"/>
                      <a:r>
                        <a:rPr lang="da-DK" sz="3600" dirty="0"/>
                        <a:t>MEETING ROOMS F&amp;B ORDER FORM</a:t>
                      </a:r>
                      <a:endParaRPr lang="da-DK" sz="3600" b="1" i="0" cap="all" baseline="0" dirty="0">
                        <a:latin typeface="Nationale ExtraBold" panose="02000505040000020003" pitchFamily="2" charset="77"/>
                      </a:endParaRPr>
                    </a:p>
                  </a:txBody>
                  <a:tcPr anchor="ctr">
                    <a:solidFill>
                      <a:srgbClr val="2E3629"/>
                    </a:solidFill>
                  </a:tcPr>
                </a:tc>
                <a:extLst>
                  <a:ext uri="{0D108BD9-81ED-4DB2-BD59-A6C34878D82A}">
                    <a16:rowId xmlns:a16="http://schemas.microsoft.com/office/drawing/2014/main" val="4163859835"/>
                  </a:ext>
                </a:extLst>
              </a:tr>
              <a:tr h="2002832">
                <a:tc>
                  <a:txBody>
                    <a:bodyPr/>
                    <a:lstStyle/>
                    <a:p>
                      <a:pPr algn="ctr"/>
                      <a:endParaRPr lang="da-DK" dirty="0"/>
                    </a:p>
                    <a:p>
                      <a:pPr algn="ctr"/>
                      <a:endParaRPr lang="en-US" sz="1200" b="0" i="0" dirty="0">
                        <a:latin typeface="Nationale Light" panose="02000305040000020003" pitchFamily="2" charset="77"/>
                      </a:endParaRPr>
                    </a:p>
                    <a:p>
                      <a:pPr algn="ctr"/>
                      <a:endParaRPr lang="en-US" sz="1200" b="0" i="0" dirty="0">
                        <a:latin typeface="Nationale Light" panose="02000305040000020003" pitchFamily="2" charset="77"/>
                      </a:endParaRPr>
                    </a:p>
                    <a:p>
                      <a:pPr algn="ctr"/>
                      <a:r>
                        <a:rPr lang="en-US" sz="1200" b="0" i="0" dirty="0">
                          <a:latin typeface="Nationale Light" panose="02000305040000020003" pitchFamily="2" charset="77"/>
                        </a:rPr>
                        <a:t>Please find the following catering options available to serve in your meeting room or hospitality suite.</a:t>
                      </a:r>
                    </a:p>
                    <a:p>
                      <a:pPr algn="ctr"/>
                      <a:r>
                        <a:rPr lang="en-US" sz="1200" b="0" i="0" dirty="0">
                          <a:latin typeface="Nationale Light" panose="02000305040000020003" pitchFamily="2" charset="77"/>
                        </a:rPr>
                        <a:t>Please remember to input all data on page 2 and the selected items, so we can properly process and deliver your order.</a:t>
                      </a:r>
                    </a:p>
                    <a:p>
                      <a:pPr algn="ctr"/>
                      <a:endParaRPr lang="en-US" sz="1200" b="0" i="0" dirty="0">
                        <a:latin typeface="Nationale Light" panose="020003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dirty="0">
                          <a:latin typeface="Nationale Light" panose="02000305040000020003" pitchFamily="2" charset="77"/>
                        </a:rPr>
                        <a:t>Once you have selected, please send to email</a:t>
                      </a:r>
                      <a:r>
                        <a:rPr lang="da-DK" sz="1200" b="0" i="0">
                          <a:latin typeface="Nationale Light" panose="02000305040000020003" pitchFamily="2" charset="77"/>
                        </a:rPr>
                        <a:t>: </a:t>
                      </a:r>
                      <a:r>
                        <a:rPr lang="da-DK" sz="1200" b="0" i="0" u="none">
                          <a:latin typeface="Nationale Light" panose="02000305040000020003" pitchFamily="2" charset="77"/>
                        </a:rPr>
                        <a:t>escrsmeeting2025@</a:t>
                      </a:r>
                      <a:r>
                        <a:rPr lang="da-DK" sz="1200" b="0" i="0" u="none" dirty="0">
                          <a:latin typeface="Nationale Light" panose="02000305040000020003" pitchFamily="2" charset="77"/>
                        </a:rPr>
                        <a:t>bellagroup.dk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200" b="0" i="0" u="none" kern="1200" dirty="0">
                        <a:solidFill>
                          <a:schemeClr val="dk1"/>
                        </a:solidFill>
                        <a:effectLst/>
                        <a:latin typeface="Nationale Light" panose="02000305040000020003"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sng" dirty="0">
                          <a:latin typeface="Nationale Light" panose="02000305040000020003" pitchFamily="2" charset="77"/>
                        </a:rPr>
                        <a:t>Only one order form per meeting room/hospitality suite</a:t>
                      </a:r>
                      <a:r>
                        <a:rPr lang="en-US" sz="1200" b="0" i="0" dirty="0">
                          <a:latin typeface="Nationale Light" panose="02000305040000020003" pitchFamily="2" charset="77"/>
                        </a:rPr>
                        <a:t>.</a:t>
                      </a:r>
                    </a:p>
                  </a:txBody>
                  <a:tcPr>
                    <a:solidFill>
                      <a:srgbClr val="EFEDE4"/>
                    </a:solidFill>
                  </a:tcPr>
                </a:tc>
                <a:extLst>
                  <a:ext uri="{0D108BD9-81ED-4DB2-BD59-A6C34878D82A}">
                    <a16:rowId xmlns:a16="http://schemas.microsoft.com/office/drawing/2014/main" val="1976201738"/>
                  </a:ext>
                </a:extLst>
              </a:tr>
              <a:tr h="2116426">
                <a:tc>
                  <a:txBody>
                    <a:bodyPr/>
                    <a:lstStyle/>
                    <a:p>
                      <a:pPr algn="ctr"/>
                      <a:br>
                        <a:rPr lang="en-US" sz="700" b="1" i="0" noProof="0" dirty="0">
                          <a:latin typeface="Nationale ExtraBold" panose="02000505040000020003" pitchFamily="2" charset="77"/>
                        </a:rPr>
                      </a:br>
                      <a:br>
                        <a:rPr lang="en-US" sz="700" b="1" i="0" noProof="0" dirty="0">
                          <a:latin typeface="Nationale ExtraBold" panose="02000505040000020003" pitchFamily="2" charset="77"/>
                        </a:rPr>
                      </a:br>
                      <a:r>
                        <a:rPr lang="en-US" sz="1200" b="1" i="0" noProof="0" dirty="0">
                          <a:latin typeface="Nationale ExtraBold" panose="02000505040000020003" pitchFamily="2" charset="77"/>
                        </a:rPr>
                        <a:t>GENERAL TERMS &amp; CONDITIONS</a:t>
                      </a:r>
                    </a:p>
                    <a:p>
                      <a:pPr algn="ctr"/>
                      <a:endParaRPr lang="en-US" sz="1200" b="0" i="0" noProof="0" dirty="0">
                        <a:latin typeface="Nationale Light" panose="02000305040000020003" pitchFamily="2" charset="77"/>
                      </a:endParaRPr>
                    </a:p>
                    <a:p>
                      <a:pPr algn="ctr"/>
                      <a:r>
                        <a:rPr lang="en-US" sz="1200" i="0" kern="1200" dirty="0">
                          <a:solidFill>
                            <a:schemeClr val="dk1"/>
                          </a:solidFill>
                          <a:effectLst/>
                          <a:latin typeface="Nationale Light" panose="02000305040000020003" pitchFamily="50" charset="0"/>
                          <a:ea typeface="+mn-ea"/>
                          <a:cs typeface="+mn-cs"/>
                        </a:rPr>
                        <a:t>Please ensure that you order your services no later than 15 August 2025, as all ordered services will be invoiced and must be prepaid before the event.</a:t>
                      </a:r>
                      <a:endParaRPr lang="da-DK" sz="1200" i="0" kern="1200" dirty="0">
                        <a:solidFill>
                          <a:schemeClr val="dk1"/>
                        </a:solidFill>
                        <a:effectLst/>
                        <a:latin typeface="Nationale Light" panose="02000305040000020003" pitchFamily="50" charset="0"/>
                        <a:ea typeface="+mn-ea"/>
                        <a:cs typeface="+mn-cs"/>
                      </a:endParaRPr>
                    </a:p>
                    <a:p>
                      <a:pPr algn="ctr"/>
                      <a:r>
                        <a:rPr lang="en-US" sz="1200" i="0" kern="1200" dirty="0">
                          <a:solidFill>
                            <a:schemeClr val="dk1"/>
                          </a:solidFill>
                          <a:effectLst/>
                          <a:latin typeface="Nationale Light" panose="02000305040000020003" pitchFamily="50" charset="0"/>
                          <a:ea typeface="+mn-ea"/>
                          <a:cs typeface="+mn-cs"/>
                        </a:rPr>
                        <a:t>Orders received after 15 August will be subject to a surcharge of 25%. Orders received after 29 August will be subject to a surcharge of 50%. Please note that orders received after 29 August cannot be guaranteed.</a:t>
                      </a:r>
                    </a:p>
                    <a:p>
                      <a:pPr algn="ctr"/>
                      <a:r>
                        <a:rPr lang="en-US" sz="1200" b="0" i="0" noProof="0" dirty="0">
                          <a:latin typeface="Nationale Light" panose="02000305040000020003" pitchFamily="50" charset="0"/>
                        </a:rPr>
                        <a:t>Please inform us of any special dietary requirements no later than 10 days before the scheduled date. Please note that the prices mentioned are in EURO, excluding VAT, and include delivery and cleaning.</a:t>
                      </a:r>
                    </a:p>
                    <a:p>
                      <a:pPr algn="ctr"/>
                      <a:r>
                        <a:rPr lang="en-US" sz="1200" b="0" i="0" noProof="0" dirty="0">
                          <a:latin typeface="Nationale Light" panose="02000305040000020003" pitchFamily="50" charset="0"/>
                        </a:rPr>
                        <a:t>An event may be cancelled without any cost up to 10 days prior to the first scheduled event day.</a:t>
                      </a:r>
                      <a:endParaRPr lang="da-DK" sz="1200" i="0" kern="1200" dirty="0">
                        <a:solidFill>
                          <a:schemeClr val="dk1"/>
                        </a:solidFill>
                        <a:effectLst/>
                        <a:latin typeface="Nationale Light" panose="02000305040000020003" pitchFamily="50" charset="0"/>
                        <a:ea typeface="+mn-ea"/>
                        <a:cs typeface="+mn-cs"/>
                      </a:endParaRPr>
                    </a:p>
                    <a:p>
                      <a:pPr algn="ctr"/>
                      <a:endParaRPr lang="en-US" sz="1200" b="0" i="0" kern="1200" noProof="0" dirty="0">
                        <a:solidFill>
                          <a:schemeClr val="dk1"/>
                        </a:solidFill>
                        <a:effectLst/>
                        <a:latin typeface="Nationale Light" panose="02000305040000020003" pitchFamily="50" charset="0"/>
                        <a:ea typeface="+mn-ea"/>
                        <a:cs typeface="+mn-cs"/>
                      </a:endParaRPr>
                    </a:p>
                    <a:p>
                      <a:pPr algn="ctr"/>
                      <a:endParaRPr lang="da-DK" sz="1200" i="0" kern="1200" dirty="0">
                        <a:solidFill>
                          <a:schemeClr val="dk1"/>
                        </a:solidFill>
                        <a:effectLst/>
                        <a:latin typeface="Nationale Light" panose="02000305040000020003" pitchFamily="50" charset="0"/>
                        <a:ea typeface="+mn-ea"/>
                        <a:cs typeface="+mn-cs"/>
                      </a:endParaRPr>
                    </a:p>
                  </a:txBody>
                  <a:tcPr>
                    <a:solidFill>
                      <a:srgbClr val="DFDBC9"/>
                    </a:solidFill>
                  </a:tcPr>
                </a:tc>
                <a:extLst>
                  <a:ext uri="{0D108BD9-81ED-4DB2-BD59-A6C34878D82A}">
                    <a16:rowId xmlns:a16="http://schemas.microsoft.com/office/drawing/2014/main" val="1339039510"/>
                  </a:ext>
                </a:extLst>
              </a:tr>
            </a:tbl>
          </a:graphicData>
        </a:graphic>
      </p:graphicFrame>
    </p:spTree>
    <p:extLst>
      <p:ext uri="{BB962C8B-B14F-4D97-AF65-F5344CB8AC3E}">
        <p14:creationId xmlns:p14="http://schemas.microsoft.com/office/powerpoint/2010/main" val="19815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ING_DETAILS">
    <p:spTree>
      <p:nvGrpSpPr>
        <p:cNvPr id="1" name=""/>
        <p:cNvGrpSpPr/>
        <p:nvPr/>
      </p:nvGrpSpPr>
      <p:grpSpPr>
        <a:xfrm>
          <a:off x="0" y="0"/>
          <a:ext cx="0" cy="0"/>
          <a:chOff x="0" y="0"/>
          <a:chExt cx="0" cy="0"/>
        </a:xfrm>
      </p:grpSpPr>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0" y="2783"/>
            <a:ext cx="2700000" cy="6875234"/>
          </a:xfrm>
          <a:prstGeom prst="rect">
            <a:avLst/>
          </a:prstGeom>
          <a:noFill/>
          <a:ln>
            <a:noFill/>
          </a:ln>
        </p:spPr>
      </p:pic>
      <p:sp>
        <p:nvSpPr>
          <p:cNvPr id="9" name="Tekstfelt 8">
            <a:extLst>
              <a:ext uri="{FF2B5EF4-FFF2-40B4-BE49-F238E27FC236}">
                <a16:creationId xmlns:a16="http://schemas.microsoft.com/office/drawing/2014/main" id="{5CA9478B-3B06-3D37-3D6F-B1E51AC97046}"/>
              </a:ext>
            </a:extLst>
          </p:cNvPr>
          <p:cNvSpPr txBox="1"/>
          <p:nvPr userDrawn="1"/>
        </p:nvSpPr>
        <p:spPr>
          <a:xfrm>
            <a:off x="3247696" y="691959"/>
            <a:ext cx="3898697" cy="3707271"/>
          </a:xfrm>
          <a:prstGeom prst="rect">
            <a:avLst/>
          </a:prstGeom>
          <a:noFill/>
        </p:spPr>
        <p:txBody>
          <a:bodyPr wrap="square" lIns="0" tIns="0" rIns="0" bIns="0" rtlCol="0" anchor="t" anchorCtr="0">
            <a:noAutofit/>
          </a:bodyPr>
          <a:lstStyle/>
          <a:p>
            <a:r>
              <a:rPr lang="en-US" sz="2400" b="1" i="0" dirty="0">
                <a:latin typeface="Nationale ExtraBold" panose="02000505040000020003" pitchFamily="2" charset="77"/>
              </a:rPr>
              <a:t>MEETING DETAILS</a:t>
            </a:r>
          </a:p>
          <a:p>
            <a:endParaRPr lang="en-US" sz="1200" dirty="0">
              <a:latin typeface="Nationale Light" panose="02000305040000020003" pitchFamily="2" charset="77"/>
            </a:endParaRPr>
          </a:p>
          <a:p>
            <a:r>
              <a:rPr lang="en-US" sz="1200" b="0" i="0" dirty="0">
                <a:latin typeface="Nationale Medium" panose="02000505040000020003" pitchFamily="2" charset="77"/>
              </a:rPr>
              <a:t>Date: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Room number:</a:t>
            </a:r>
          </a:p>
          <a:p>
            <a:endParaRPr lang="en-US" sz="1200" b="0" i="0" dirty="0">
              <a:latin typeface="Nationale Medium" panose="02000505040000020003" pitchFamily="2" charset="77"/>
            </a:endParaRPr>
          </a:p>
          <a:p>
            <a:r>
              <a:rPr lang="en-US" sz="1200" b="0" i="0" dirty="0">
                <a:latin typeface="Nationale Medium" panose="02000505040000020003" pitchFamily="2" charset="77"/>
              </a:rPr>
              <a:t>Start and end time: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Number of people: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Other:</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16" name="Tekstfelt 15">
            <a:extLst>
              <a:ext uri="{FF2B5EF4-FFF2-40B4-BE49-F238E27FC236}">
                <a16:creationId xmlns:a16="http://schemas.microsoft.com/office/drawing/2014/main" id="{03C7F7C8-C727-4CAB-CD73-44F09684A790}"/>
              </a:ext>
            </a:extLst>
          </p:cNvPr>
          <p:cNvSpPr txBox="1"/>
          <p:nvPr userDrawn="1"/>
        </p:nvSpPr>
        <p:spPr>
          <a:xfrm>
            <a:off x="7458452" y="691959"/>
            <a:ext cx="4237363" cy="4000782"/>
          </a:xfrm>
          <a:prstGeom prst="rect">
            <a:avLst/>
          </a:prstGeom>
          <a:noFill/>
        </p:spPr>
        <p:txBody>
          <a:bodyPr wrap="square" lIns="0" tIns="0" rIns="0" bIns="0" rtlCol="0" anchor="t" anchorCtr="0">
            <a:noAutofit/>
          </a:bodyPr>
          <a:lstStyle/>
          <a:p>
            <a:r>
              <a:rPr lang="en-US" sz="2400" b="1" i="0" dirty="0">
                <a:latin typeface="Nationale ExtraBold" panose="02000505040000020003" pitchFamily="2" charset="77"/>
              </a:rPr>
              <a:t>YOUR CONTACT DETAILS</a:t>
            </a:r>
          </a:p>
          <a:p>
            <a:endParaRPr lang="en-US" sz="1200" dirty="0">
              <a:latin typeface="Nationale Light" panose="02000305040000020003" pitchFamily="2" charset="77"/>
            </a:endParaRPr>
          </a:p>
          <a:p>
            <a:r>
              <a:rPr lang="en-US" sz="1200" b="0" i="0" dirty="0">
                <a:latin typeface="Nationale Medium" panose="02000505040000020003" pitchFamily="2" charset="77"/>
              </a:rPr>
              <a:t>Contact:</a:t>
            </a:r>
          </a:p>
          <a:p>
            <a:endParaRPr lang="en-US" sz="1200" b="0" i="0" dirty="0">
              <a:latin typeface="Nationale Medium" panose="02000505040000020003" pitchFamily="2" charset="77"/>
            </a:endParaRPr>
          </a:p>
          <a:p>
            <a:r>
              <a:rPr lang="en-US" sz="1200" b="0" i="0" dirty="0">
                <a:latin typeface="Nationale Medium" panose="02000505040000020003" pitchFamily="2" charset="77"/>
              </a:rPr>
              <a:t>Company: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Address:</a:t>
            </a:r>
          </a:p>
          <a:p>
            <a:endParaRPr lang="en-US" sz="1200" b="0" i="0" dirty="0">
              <a:latin typeface="Nationale Medium" panose="02000505040000020003" pitchFamily="2" charset="77"/>
            </a:endParaRPr>
          </a:p>
          <a:p>
            <a:r>
              <a:rPr lang="en-US" sz="1200" b="0" i="0" dirty="0">
                <a:latin typeface="Nationale Medium" panose="02000505040000020003" pitchFamily="2" charset="77"/>
              </a:rPr>
              <a:t>Postal code &amp; city: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Country: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Telephone no.:</a:t>
            </a:r>
          </a:p>
          <a:p>
            <a:endParaRPr lang="en-US" sz="1200" b="0" i="0" dirty="0">
              <a:latin typeface="Nationale Medium" panose="02000505040000020003" pitchFamily="2" charset="77"/>
            </a:endParaRPr>
          </a:p>
          <a:p>
            <a:r>
              <a:rPr lang="en-US" sz="1200" b="0" i="0" dirty="0">
                <a:latin typeface="Nationale Medium" panose="02000505040000020003" pitchFamily="2" charset="77"/>
              </a:rPr>
              <a:t>Email address:</a:t>
            </a:r>
          </a:p>
          <a:p>
            <a:endParaRPr lang="en-US" sz="1200" b="0" i="0" dirty="0">
              <a:latin typeface="Nationale Medium" panose="02000505040000020003" pitchFamily="2" charset="77"/>
            </a:endParaRPr>
          </a:p>
          <a:p>
            <a:r>
              <a:rPr lang="en-US" sz="1200" b="0" i="0" dirty="0">
                <a:latin typeface="Nationale Medium" panose="02000505040000020003" pitchFamily="2" charset="77"/>
              </a:rPr>
              <a:t>Onsite contact:</a:t>
            </a:r>
          </a:p>
          <a:p>
            <a:endParaRPr lang="en-US" sz="1200" b="0" i="0" dirty="0">
              <a:latin typeface="Nationale Medium" panose="02000505040000020003" pitchFamily="2" charset="77"/>
            </a:endParaRPr>
          </a:p>
          <a:p>
            <a:r>
              <a:rPr lang="en-US" sz="1200" b="0" i="0" dirty="0">
                <a:latin typeface="Nationale Medium" panose="02000505040000020003" pitchFamily="2" charset="77"/>
              </a:rPr>
              <a:t>Invoice / PO no.:</a:t>
            </a:r>
          </a:p>
          <a:p>
            <a:endParaRPr lang="en-US" sz="1200" b="0" i="0" dirty="0">
              <a:latin typeface="Nationale Medium" panose="02000505040000020003" pitchFamily="2" charset="77"/>
            </a:endParaRPr>
          </a:p>
          <a:p>
            <a:r>
              <a:rPr lang="en-US" sz="1200" b="0" i="0" dirty="0">
                <a:latin typeface="Nationale Medium" panose="02000505040000020003" pitchFamily="2" charset="77"/>
              </a:rPr>
              <a:t>VAT. no.:</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17" name="Tekstfelt 16">
            <a:extLst>
              <a:ext uri="{FF2B5EF4-FFF2-40B4-BE49-F238E27FC236}">
                <a16:creationId xmlns:a16="http://schemas.microsoft.com/office/drawing/2014/main" id="{2971F65F-BEEC-831C-FF71-0105D52A2F62}"/>
              </a:ext>
            </a:extLst>
          </p:cNvPr>
          <p:cNvSpPr txBox="1"/>
          <p:nvPr userDrawn="1"/>
        </p:nvSpPr>
        <p:spPr>
          <a:xfrm>
            <a:off x="3247696" y="4988005"/>
            <a:ext cx="8448119" cy="767419"/>
          </a:xfrm>
          <a:prstGeom prst="rect">
            <a:avLst/>
          </a:prstGeom>
          <a:noFill/>
          <a:ln>
            <a:solidFill>
              <a:schemeClr val="tx1"/>
            </a:solidFill>
          </a:ln>
        </p:spPr>
        <p:txBody>
          <a:bodyPr wrap="square" lIns="0" tIns="0" rIns="0" bIns="0" rtlCol="0" anchor="t" anchorCtr="0">
            <a:noAutofit/>
          </a:bodyPr>
          <a:lstStyle/>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20" name="Tekstfelt 19">
            <a:extLst>
              <a:ext uri="{FF2B5EF4-FFF2-40B4-BE49-F238E27FC236}">
                <a16:creationId xmlns:a16="http://schemas.microsoft.com/office/drawing/2014/main" id="{C5D272A4-E687-E217-18FC-7E90283285D0}"/>
              </a:ext>
            </a:extLst>
          </p:cNvPr>
          <p:cNvSpPr txBox="1"/>
          <p:nvPr userDrawn="1"/>
        </p:nvSpPr>
        <p:spPr>
          <a:xfrm>
            <a:off x="3256005" y="4689548"/>
            <a:ext cx="2784077" cy="266924"/>
          </a:xfrm>
          <a:prstGeom prst="rect">
            <a:avLst/>
          </a:prstGeom>
          <a:noFill/>
          <a:ln>
            <a:noFill/>
          </a:ln>
        </p:spPr>
        <p:txBody>
          <a:bodyPr wrap="square" lIns="0" tIns="0" rIns="0" bIns="0" rtlCol="0" anchor="t" anchorCtr="0">
            <a:noAutofit/>
          </a:bodyPr>
          <a:lstStyle/>
          <a:p>
            <a:r>
              <a:rPr lang="en-US" sz="1200" b="1" i="0" dirty="0">
                <a:latin typeface="Nationale ExtraBold" panose="02000505040000020003" pitchFamily="2" charset="77"/>
              </a:rPr>
              <a:t>YOUR COMMENTS</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15" name="Pladsholder til titel 1">
            <a:extLst>
              <a:ext uri="{FF2B5EF4-FFF2-40B4-BE49-F238E27FC236}">
                <a16:creationId xmlns:a16="http://schemas.microsoft.com/office/drawing/2014/main" id="{4923B3E1-891E-2F50-8B09-0C273D2EC232}"/>
              </a:ext>
            </a:extLst>
          </p:cNvPr>
          <p:cNvSpPr>
            <a:spLocks noGrp="1"/>
          </p:cNvSpPr>
          <p:nvPr>
            <p:ph type="title" hasCustomPrompt="1"/>
          </p:nvPr>
        </p:nvSpPr>
        <p:spPr>
          <a:xfrm>
            <a:off x="3693831" y="1209053"/>
            <a:ext cx="3420000" cy="252000"/>
          </a:xfrm>
          <a:prstGeom prst="rect">
            <a:avLst/>
          </a:prstGeom>
        </p:spPr>
        <p:txBody>
          <a:bodyPr vert="horz" lIns="0" tIns="0" rIns="0" bIns="0" rtlCol="0" anchor="t">
            <a:normAutofit/>
          </a:bodyPr>
          <a:lstStyle>
            <a:lvl1pPr>
              <a:defRPr sz="1200" b="0" i="0" cap="none" baseline="0">
                <a:latin typeface="Nationale Light" panose="02000305040000020003" pitchFamily="2" charset="77"/>
              </a:defRPr>
            </a:lvl1pPr>
          </a:lstStyle>
          <a:p>
            <a:r>
              <a:rPr lang="da-DK" dirty="0" err="1"/>
              <a:t>Click</a:t>
            </a:r>
            <a:r>
              <a:rPr lang="da-DK" dirty="0"/>
              <a:t> to </a:t>
            </a:r>
            <a:r>
              <a:rPr lang="da-DK" dirty="0" err="1"/>
              <a:t>write</a:t>
            </a:r>
            <a:endParaRPr lang="da-DK" dirty="0"/>
          </a:p>
        </p:txBody>
      </p:sp>
      <p:sp>
        <p:nvSpPr>
          <p:cNvPr id="27" name="Pladsholder til tekst 3">
            <a:extLst>
              <a:ext uri="{FF2B5EF4-FFF2-40B4-BE49-F238E27FC236}">
                <a16:creationId xmlns:a16="http://schemas.microsoft.com/office/drawing/2014/main" id="{A236823F-CFE8-A4D6-CF69-BC00BAB1C4CE}"/>
              </a:ext>
            </a:extLst>
          </p:cNvPr>
          <p:cNvSpPr>
            <a:spLocks noGrp="1"/>
          </p:cNvSpPr>
          <p:nvPr>
            <p:ph type="body" sz="half" idx="10" hasCustomPrompt="1"/>
          </p:nvPr>
        </p:nvSpPr>
        <p:spPr>
          <a:xfrm>
            <a:off x="4672025" y="1629675"/>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30" name="Pladsholder til tekst 3">
            <a:extLst>
              <a:ext uri="{FF2B5EF4-FFF2-40B4-BE49-F238E27FC236}">
                <a16:creationId xmlns:a16="http://schemas.microsoft.com/office/drawing/2014/main" id="{D871BA09-BA67-DDBF-F97F-5DCA5EAD14F7}"/>
              </a:ext>
            </a:extLst>
          </p:cNvPr>
          <p:cNvSpPr>
            <a:spLocks noGrp="1"/>
          </p:cNvSpPr>
          <p:nvPr>
            <p:ph type="body" sz="half" idx="11" hasCustomPrompt="1"/>
          </p:nvPr>
        </p:nvSpPr>
        <p:spPr>
          <a:xfrm>
            <a:off x="4672025" y="1996074"/>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35" name="Pladsholder til tekst 3">
            <a:extLst>
              <a:ext uri="{FF2B5EF4-FFF2-40B4-BE49-F238E27FC236}">
                <a16:creationId xmlns:a16="http://schemas.microsoft.com/office/drawing/2014/main" id="{68BCF647-9E51-5E40-0D6F-DD5C0A421E88}"/>
              </a:ext>
            </a:extLst>
          </p:cNvPr>
          <p:cNvSpPr>
            <a:spLocks noGrp="1"/>
          </p:cNvSpPr>
          <p:nvPr>
            <p:ph type="body" sz="half" idx="13" hasCustomPrompt="1"/>
          </p:nvPr>
        </p:nvSpPr>
        <p:spPr>
          <a:xfrm>
            <a:off x="8287095" y="1258669"/>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36" name="Pladsholder til tekst 3">
            <a:extLst>
              <a:ext uri="{FF2B5EF4-FFF2-40B4-BE49-F238E27FC236}">
                <a16:creationId xmlns:a16="http://schemas.microsoft.com/office/drawing/2014/main" id="{1AA53C43-DF3D-487E-E0E6-F198F1B76F0E}"/>
              </a:ext>
            </a:extLst>
          </p:cNvPr>
          <p:cNvSpPr>
            <a:spLocks noGrp="1"/>
          </p:cNvSpPr>
          <p:nvPr>
            <p:ph type="body" sz="half" idx="14" hasCustomPrompt="1"/>
          </p:nvPr>
        </p:nvSpPr>
        <p:spPr>
          <a:xfrm>
            <a:off x="8287095" y="1624114"/>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37" name="Pladsholder til tekst 3">
            <a:extLst>
              <a:ext uri="{FF2B5EF4-FFF2-40B4-BE49-F238E27FC236}">
                <a16:creationId xmlns:a16="http://schemas.microsoft.com/office/drawing/2014/main" id="{7662EC43-CD32-A701-7F8A-ED99E0AEE2C6}"/>
              </a:ext>
            </a:extLst>
          </p:cNvPr>
          <p:cNvSpPr>
            <a:spLocks noGrp="1"/>
          </p:cNvSpPr>
          <p:nvPr>
            <p:ph type="body" sz="half" idx="15" hasCustomPrompt="1"/>
          </p:nvPr>
        </p:nvSpPr>
        <p:spPr>
          <a:xfrm>
            <a:off x="8287095" y="1989559"/>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38" name="Pladsholder til tekst 3">
            <a:extLst>
              <a:ext uri="{FF2B5EF4-FFF2-40B4-BE49-F238E27FC236}">
                <a16:creationId xmlns:a16="http://schemas.microsoft.com/office/drawing/2014/main" id="{A4FCF519-F158-A4BE-D4FD-C46EAFB9DA2E}"/>
              </a:ext>
            </a:extLst>
          </p:cNvPr>
          <p:cNvSpPr>
            <a:spLocks noGrp="1"/>
          </p:cNvSpPr>
          <p:nvPr>
            <p:ph type="body" sz="half" idx="16" hasCustomPrompt="1"/>
          </p:nvPr>
        </p:nvSpPr>
        <p:spPr>
          <a:xfrm>
            <a:off x="8854166" y="235500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39" name="Pladsholder til tekst 3">
            <a:extLst>
              <a:ext uri="{FF2B5EF4-FFF2-40B4-BE49-F238E27FC236}">
                <a16:creationId xmlns:a16="http://schemas.microsoft.com/office/drawing/2014/main" id="{EC35F885-E113-311C-A1AF-BD4BF7501E20}"/>
              </a:ext>
            </a:extLst>
          </p:cNvPr>
          <p:cNvSpPr>
            <a:spLocks noGrp="1"/>
          </p:cNvSpPr>
          <p:nvPr>
            <p:ph type="body" sz="half" idx="17" hasCustomPrompt="1"/>
          </p:nvPr>
        </p:nvSpPr>
        <p:spPr>
          <a:xfrm>
            <a:off x="8854166" y="272044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40" name="Pladsholder til tekst 3">
            <a:extLst>
              <a:ext uri="{FF2B5EF4-FFF2-40B4-BE49-F238E27FC236}">
                <a16:creationId xmlns:a16="http://schemas.microsoft.com/office/drawing/2014/main" id="{5FD7EDAA-AA2C-776F-6809-518893FCC04B}"/>
              </a:ext>
            </a:extLst>
          </p:cNvPr>
          <p:cNvSpPr>
            <a:spLocks noGrp="1"/>
          </p:cNvSpPr>
          <p:nvPr>
            <p:ph type="body" sz="half" idx="18" hasCustomPrompt="1"/>
          </p:nvPr>
        </p:nvSpPr>
        <p:spPr>
          <a:xfrm>
            <a:off x="8854166" y="308589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41" name="Pladsholder til tekst 3">
            <a:extLst>
              <a:ext uri="{FF2B5EF4-FFF2-40B4-BE49-F238E27FC236}">
                <a16:creationId xmlns:a16="http://schemas.microsoft.com/office/drawing/2014/main" id="{3F033E23-C58A-56CA-6564-30176ECAD95E}"/>
              </a:ext>
            </a:extLst>
          </p:cNvPr>
          <p:cNvSpPr>
            <a:spLocks noGrp="1"/>
          </p:cNvSpPr>
          <p:nvPr>
            <p:ph type="body" sz="half" idx="19" hasCustomPrompt="1"/>
          </p:nvPr>
        </p:nvSpPr>
        <p:spPr>
          <a:xfrm>
            <a:off x="8854166" y="345133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42" name="Pladsholder til tekst 3">
            <a:extLst>
              <a:ext uri="{FF2B5EF4-FFF2-40B4-BE49-F238E27FC236}">
                <a16:creationId xmlns:a16="http://schemas.microsoft.com/office/drawing/2014/main" id="{7DEBEF51-F408-4D56-86A5-F3BED6D9713C}"/>
              </a:ext>
            </a:extLst>
          </p:cNvPr>
          <p:cNvSpPr>
            <a:spLocks noGrp="1"/>
          </p:cNvSpPr>
          <p:nvPr>
            <p:ph type="body" sz="half" idx="20" hasCustomPrompt="1"/>
          </p:nvPr>
        </p:nvSpPr>
        <p:spPr>
          <a:xfrm>
            <a:off x="8854166" y="381678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43" name="Pladsholder til tekst 3">
            <a:extLst>
              <a:ext uri="{FF2B5EF4-FFF2-40B4-BE49-F238E27FC236}">
                <a16:creationId xmlns:a16="http://schemas.microsoft.com/office/drawing/2014/main" id="{DA901D3C-5D53-08E6-7DB9-67BF3C77C4C5}"/>
              </a:ext>
            </a:extLst>
          </p:cNvPr>
          <p:cNvSpPr>
            <a:spLocks noGrp="1"/>
          </p:cNvSpPr>
          <p:nvPr>
            <p:ph type="body" sz="half" idx="21" hasCustomPrompt="1"/>
          </p:nvPr>
        </p:nvSpPr>
        <p:spPr>
          <a:xfrm>
            <a:off x="8854166" y="418222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44" name="Pladsholder til tekst 3">
            <a:extLst>
              <a:ext uri="{FF2B5EF4-FFF2-40B4-BE49-F238E27FC236}">
                <a16:creationId xmlns:a16="http://schemas.microsoft.com/office/drawing/2014/main" id="{298487E0-0AC0-4D82-2EE7-FB288E6C6BCB}"/>
              </a:ext>
            </a:extLst>
          </p:cNvPr>
          <p:cNvSpPr>
            <a:spLocks noGrp="1"/>
          </p:cNvSpPr>
          <p:nvPr>
            <p:ph type="body" sz="half" idx="22" hasCustomPrompt="1"/>
          </p:nvPr>
        </p:nvSpPr>
        <p:spPr>
          <a:xfrm>
            <a:off x="8854166" y="454767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45" name="Pladsholder til tekst 3">
            <a:extLst>
              <a:ext uri="{FF2B5EF4-FFF2-40B4-BE49-F238E27FC236}">
                <a16:creationId xmlns:a16="http://schemas.microsoft.com/office/drawing/2014/main" id="{CE41C805-60EB-CE13-8B5B-A4EC7E5D90FD}"/>
              </a:ext>
            </a:extLst>
          </p:cNvPr>
          <p:cNvSpPr>
            <a:spLocks noGrp="1"/>
          </p:cNvSpPr>
          <p:nvPr>
            <p:ph type="body" sz="half" idx="23" hasCustomPrompt="1"/>
          </p:nvPr>
        </p:nvSpPr>
        <p:spPr>
          <a:xfrm>
            <a:off x="3311059" y="5045322"/>
            <a:ext cx="8328838" cy="660486"/>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4" name="Pladsholder til tekst 3">
            <a:extLst>
              <a:ext uri="{FF2B5EF4-FFF2-40B4-BE49-F238E27FC236}">
                <a16:creationId xmlns:a16="http://schemas.microsoft.com/office/drawing/2014/main" id="{2A9829B7-42FA-27BF-635E-D7F16DF31020}"/>
              </a:ext>
            </a:extLst>
          </p:cNvPr>
          <p:cNvSpPr>
            <a:spLocks noGrp="1"/>
          </p:cNvSpPr>
          <p:nvPr>
            <p:ph type="body" sz="half" idx="25" hasCustomPrompt="1"/>
          </p:nvPr>
        </p:nvSpPr>
        <p:spPr>
          <a:xfrm>
            <a:off x="4672025" y="2354651"/>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5" name="Pladsholder til tekst 3">
            <a:extLst>
              <a:ext uri="{FF2B5EF4-FFF2-40B4-BE49-F238E27FC236}">
                <a16:creationId xmlns:a16="http://schemas.microsoft.com/office/drawing/2014/main" id="{D2D7E9A7-35DC-60F2-AAFE-3E13C39D1FE2}"/>
              </a:ext>
            </a:extLst>
          </p:cNvPr>
          <p:cNvSpPr>
            <a:spLocks noGrp="1"/>
          </p:cNvSpPr>
          <p:nvPr>
            <p:ph type="body" sz="half" idx="26" hasCustomPrompt="1"/>
          </p:nvPr>
        </p:nvSpPr>
        <p:spPr>
          <a:xfrm>
            <a:off x="3925019" y="2749380"/>
            <a:ext cx="3188812" cy="9735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pic>
        <p:nvPicPr>
          <p:cNvPr id="2" name="Image 4">
            <a:extLst>
              <a:ext uri="{FF2B5EF4-FFF2-40B4-BE49-F238E27FC236}">
                <a16:creationId xmlns:a16="http://schemas.microsoft.com/office/drawing/2014/main" id="{89D2487E-EB89-1A26-36AE-B736C5AE6580}"/>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Tree>
    <p:extLst>
      <p:ext uri="{BB962C8B-B14F-4D97-AF65-F5344CB8AC3E}">
        <p14:creationId xmlns:p14="http://schemas.microsoft.com/office/powerpoint/2010/main" val="31572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_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035427296"/>
              </p:ext>
            </p:extLst>
          </p:nvPr>
        </p:nvGraphicFramePr>
        <p:xfrm>
          <a:off x="3175084" y="584419"/>
          <a:ext cx="8486585" cy="5665887"/>
        </p:xfrm>
        <a:graphic>
          <a:graphicData uri="http://schemas.openxmlformats.org/drawingml/2006/table">
            <a:tbl>
              <a:tblPr firstRow="1" bandRow="1">
                <a:tableStyleId>{5C22544A-7EE6-4342-B048-85BDC9FD1C3A}</a:tableStyleId>
              </a:tblPr>
              <a:tblGrid>
                <a:gridCol w="2596461">
                  <a:extLst>
                    <a:ext uri="{9D8B030D-6E8A-4147-A177-3AD203B41FA5}">
                      <a16:colId xmlns:a16="http://schemas.microsoft.com/office/drawing/2014/main" val="3314432556"/>
                    </a:ext>
                  </a:extLst>
                </a:gridCol>
                <a:gridCol w="699649">
                  <a:extLst>
                    <a:ext uri="{9D8B030D-6E8A-4147-A177-3AD203B41FA5}">
                      <a16:colId xmlns:a16="http://schemas.microsoft.com/office/drawing/2014/main" val="3791111803"/>
                    </a:ext>
                  </a:extLst>
                </a:gridCol>
                <a:gridCol w="715918">
                  <a:extLst>
                    <a:ext uri="{9D8B030D-6E8A-4147-A177-3AD203B41FA5}">
                      <a16:colId xmlns:a16="http://schemas.microsoft.com/office/drawing/2014/main" val="909252458"/>
                    </a:ext>
                  </a:extLst>
                </a:gridCol>
                <a:gridCol w="715918">
                  <a:extLst>
                    <a:ext uri="{9D8B030D-6E8A-4147-A177-3AD203B41FA5}">
                      <a16:colId xmlns:a16="http://schemas.microsoft.com/office/drawing/2014/main" val="1129925990"/>
                    </a:ext>
                  </a:extLst>
                </a:gridCol>
                <a:gridCol w="687053">
                  <a:extLst>
                    <a:ext uri="{9D8B030D-6E8A-4147-A177-3AD203B41FA5}">
                      <a16:colId xmlns:a16="http://schemas.microsoft.com/office/drawing/2014/main" val="933015275"/>
                    </a:ext>
                  </a:extLst>
                </a:gridCol>
                <a:gridCol w="703385">
                  <a:extLst>
                    <a:ext uri="{9D8B030D-6E8A-4147-A177-3AD203B41FA5}">
                      <a16:colId xmlns:a16="http://schemas.microsoft.com/office/drawing/2014/main" val="3520747143"/>
                    </a:ext>
                  </a:extLst>
                </a:gridCol>
                <a:gridCol w="677007">
                  <a:extLst>
                    <a:ext uri="{9D8B030D-6E8A-4147-A177-3AD203B41FA5}">
                      <a16:colId xmlns:a16="http://schemas.microsoft.com/office/drawing/2014/main" val="3476630573"/>
                    </a:ext>
                  </a:extLst>
                </a:gridCol>
                <a:gridCol w="1691194">
                  <a:extLst>
                    <a:ext uri="{9D8B030D-6E8A-4147-A177-3AD203B41FA5}">
                      <a16:colId xmlns:a16="http://schemas.microsoft.com/office/drawing/2014/main" val="1573774723"/>
                    </a:ext>
                  </a:extLst>
                </a:gridCol>
              </a:tblGrid>
              <a:tr h="434727">
                <a:tc>
                  <a:txBody>
                    <a:bodyPr/>
                    <a:lstStyle/>
                    <a:p>
                      <a:pPr algn="ctr"/>
                      <a:r>
                        <a:rPr lang="da-DK" sz="1400" b="1" i="0" cap="all" baseline="0" dirty="0">
                          <a:latin typeface="Nationale ExtraBold" panose="02000505040000020003" pitchFamily="2" charset="77"/>
                        </a:rPr>
                        <a:t>BEVERAGE and snacks</a:t>
                      </a:r>
                    </a:p>
                  </a:txBody>
                  <a:tcPr anchor="ctr">
                    <a:solidFill>
                      <a:srgbClr val="2E3629"/>
                    </a:solidFill>
                  </a:tcPr>
                </a:tc>
                <a:tc>
                  <a:txBody>
                    <a:bodyPr/>
                    <a:lstStyle/>
                    <a:p>
                      <a:pPr algn="ctr"/>
                      <a:r>
                        <a:rPr lang="da-DK" sz="1200" b="1" i="0" cap="all" baseline="0" dirty="0">
                          <a:latin typeface="Nationale ExtraBold" panose="02000505040000020003" pitchFamily="2" charset="77"/>
                        </a:rPr>
                        <a:t>Price</a:t>
                      </a:r>
                    </a:p>
                  </a:txBody>
                  <a:tcPr anchor="ctr">
                    <a:solidFill>
                      <a:srgbClr val="2E3629"/>
                    </a:solidFill>
                  </a:tcPr>
                </a:tc>
                <a:tc>
                  <a:txBody>
                    <a:bodyPr/>
                    <a:lstStyle/>
                    <a:p>
                      <a:pPr algn="ctr"/>
                      <a:r>
                        <a:rPr lang="da-DK" sz="1200" b="1" i="0" cap="all" baseline="0" dirty="0">
                          <a:latin typeface="Nationale ExtraBold" panose="02000505040000020003" pitchFamily="2" charset="77"/>
                        </a:rPr>
                        <a:t>12/09</a:t>
                      </a:r>
                    </a:p>
                  </a:txBody>
                  <a:tcPr anchor="ctr">
                    <a:solidFill>
                      <a:srgbClr val="2E3629"/>
                    </a:solidFill>
                  </a:tcPr>
                </a:tc>
                <a:tc>
                  <a:txBody>
                    <a:bodyPr/>
                    <a:lstStyle/>
                    <a:p>
                      <a:pPr algn="ctr"/>
                      <a:r>
                        <a:rPr lang="da-DK" sz="1200" b="1" i="0" cap="all" baseline="0" dirty="0">
                          <a:latin typeface="Nationale ExtraBold" panose="02000505040000020003" pitchFamily="2" charset="77"/>
                        </a:rPr>
                        <a:t>13/09</a:t>
                      </a:r>
                    </a:p>
                  </a:txBody>
                  <a:tcPr anchor="ctr">
                    <a:solidFill>
                      <a:srgbClr val="2E3629"/>
                    </a:solidFill>
                  </a:tcPr>
                </a:tc>
                <a:tc>
                  <a:txBody>
                    <a:bodyPr/>
                    <a:lstStyle/>
                    <a:p>
                      <a:pPr algn="ctr"/>
                      <a:r>
                        <a:rPr lang="da-DK" sz="1200" b="1" i="0" cap="all" baseline="0" dirty="0">
                          <a:latin typeface="Nationale ExtraBold" panose="02000505040000020003" pitchFamily="2" charset="77"/>
                        </a:rPr>
                        <a:t>14/09</a:t>
                      </a:r>
                    </a:p>
                  </a:txBody>
                  <a:tcPr anchor="ctr">
                    <a:solidFill>
                      <a:srgbClr val="2E3629"/>
                    </a:solidFill>
                  </a:tcPr>
                </a:tc>
                <a:tc>
                  <a:txBody>
                    <a:bodyPr/>
                    <a:lstStyle/>
                    <a:p>
                      <a:pPr algn="ctr"/>
                      <a:r>
                        <a:rPr lang="da-DK" sz="1200" b="1" i="0" cap="all" baseline="0" dirty="0">
                          <a:latin typeface="Nationale ExtraBold" panose="02000505040000020003" pitchFamily="2" charset="77"/>
                        </a:rPr>
                        <a:t>15/09</a:t>
                      </a:r>
                    </a:p>
                  </a:txBody>
                  <a:tcPr anchor="ctr">
                    <a:solidFill>
                      <a:srgbClr val="2E3629"/>
                    </a:solidFill>
                  </a:tcPr>
                </a:tc>
                <a:tc>
                  <a:txBody>
                    <a:bodyPr/>
                    <a:lstStyle/>
                    <a:p>
                      <a:pPr algn="ctr"/>
                      <a:r>
                        <a:rPr lang="da-DK" sz="1200" b="1" i="0" cap="all" baseline="0" dirty="0">
                          <a:latin typeface="Nationale ExtraBold" panose="02000505040000020003" pitchFamily="2" charset="77"/>
                        </a:rPr>
                        <a:t>16/09</a:t>
                      </a:r>
                    </a:p>
                  </a:txBody>
                  <a:tcPr anchor="ctr">
                    <a:solidFill>
                      <a:srgbClr val="2E3629"/>
                    </a:solidFill>
                  </a:tcPr>
                </a:tc>
                <a:tc>
                  <a:txBody>
                    <a:bodyPr/>
                    <a:lstStyle/>
                    <a:p>
                      <a:pPr algn="ctr"/>
                      <a:r>
                        <a:rPr lang="da-DK" sz="1050" b="1" i="0" cap="all" baseline="0" dirty="0" err="1">
                          <a:latin typeface="Nationale ExtraBold" panose="02000505040000020003" pitchFamily="2" charset="77"/>
                        </a:rPr>
                        <a:t>TimeS</a:t>
                      </a:r>
                      <a:endParaRPr lang="da-DK" sz="1050" b="1" i="0" cap="all" baseline="0" dirty="0">
                        <a:latin typeface="Nationale ExtraBold" panose="02000505040000020003" pitchFamily="2" charset="77"/>
                      </a:endParaRPr>
                    </a:p>
                    <a:p>
                      <a:pPr algn="ctr"/>
                      <a:r>
                        <a:rPr lang="da-DK" sz="1050" b="0" i="0" cap="all" baseline="0" dirty="0">
                          <a:latin typeface="Nationale Medium" panose="02000505040000020003" pitchFamily="2" charset="77"/>
                        </a:rPr>
                        <a:t>Start / End</a:t>
                      </a:r>
                    </a:p>
                  </a:txBody>
                  <a:tcPr anchor="ctr">
                    <a:solidFill>
                      <a:srgbClr val="2E3629"/>
                    </a:solidFill>
                  </a:tcPr>
                </a:tc>
                <a:extLst>
                  <a:ext uri="{0D108BD9-81ED-4DB2-BD59-A6C34878D82A}">
                    <a16:rowId xmlns:a16="http://schemas.microsoft.com/office/drawing/2014/main" val="2974513633"/>
                  </a:ext>
                </a:extLst>
              </a:tr>
              <a:tr h="544521">
                <a:tc>
                  <a:txBody>
                    <a:bodyPr/>
                    <a:lstStyle/>
                    <a:p>
                      <a:pPr>
                        <a:lnSpc>
                          <a:spcPct val="100000"/>
                        </a:lnSpc>
                        <a:tabLst>
                          <a:tab pos="0" algn="r"/>
                          <a:tab pos="4864100" algn="r"/>
                        </a:tabLst>
                        <a:defRPr lang="en-US"/>
                      </a:pPr>
                      <a:r>
                        <a:rPr lang="da-DK" sz="1050" b="1" i="0" dirty="0">
                          <a:solidFill>
                            <a:schemeClr val="tx1"/>
                          </a:solidFill>
                          <a:latin typeface="Nationale Light" panose="02000305040000020003" pitchFamily="50" charset="0"/>
                          <a:ea typeface="Nationale Light" charset="77"/>
                          <a:cs typeface="Nationale Light" charset="77"/>
                        </a:rPr>
                        <a:t>NESPRESSO | On </a:t>
                      </a:r>
                      <a:r>
                        <a:rPr lang="da-DK" sz="1050" b="1" i="0" dirty="0" err="1">
                          <a:solidFill>
                            <a:schemeClr val="tx1"/>
                          </a:solidFill>
                          <a:latin typeface="Nationale Light" panose="02000305040000020003" pitchFamily="50" charset="0"/>
                          <a:ea typeface="Nationale Light" charset="77"/>
                          <a:cs typeface="Nationale Light" charset="77"/>
                        </a:rPr>
                        <a:t>consumption</a:t>
                      </a:r>
                      <a:endParaRPr lang="da-DK" sz="1050" b="1" i="0" dirty="0">
                        <a:solidFill>
                          <a:schemeClr val="tx1"/>
                        </a:solidFill>
                        <a:latin typeface="Nationale Light" panose="02000305040000020003" pitchFamily="50" charset="0"/>
                        <a:ea typeface="Nationale Light" charset="77"/>
                        <a:cs typeface="Nationale Light" charset="77"/>
                      </a:endParaRPr>
                    </a:p>
                    <a:p>
                      <a:pPr marL="0" marR="0" lvl="0" indent="0" algn="l" defTabSz="914400" rtl="0" eaLnBrk="1" fontAlgn="auto" latinLnBrk="0" hangingPunct="1">
                        <a:lnSpc>
                          <a:spcPct val="100000"/>
                        </a:lnSpc>
                        <a:spcBef>
                          <a:spcPts val="0"/>
                        </a:spcBef>
                        <a:spcAft>
                          <a:spcPts val="0"/>
                        </a:spcAft>
                        <a:buClrTx/>
                        <a:buSzTx/>
                        <a:buFontTx/>
                        <a:buNone/>
                        <a:tabLst>
                          <a:tab pos="0" algn="r"/>
                          <a:tab pos="4864100" algn="r"/>
                        </a:tabLst>
                        <a:defRPr lang="en-US"/>
                      </a:pPr>
                      <a:r>
                        <a:rPr lang="da-DK" sz="1050" b="0" i="0" dirty="0">
                          <a:solidFill>
                            <a:schemeClr val="tx1"/>
                          </a:solidFill>
                          <a:latin typeface="Nationale Light" panose="02000305040000020003" pitchFamily="50" charset="0"/>
                          <a:ea typeface="Nationale Light" charset="77"/>
                          <a:cs typeface="Nationale Light" charset="77"/>
                        </a:rPr>
                        <a:t>Nespresso </a:t>
                      </a:r>
                      <a:r>
                        <a:rPr lang="da-DK" sz="1050" b="0" i="0" dirty="0" err="1">
                          <a:solidFill>
                            <a:schemeClr val="tx1"/>
                          </a:solidFill>
                          <a:latin typeface="Nationale Light" panose="02000305040000020003" pitchFamily="50" charset="0"/>
                          <a:ea typeface="Nationale Light" charset="77"/>
                          <a:cs typeface="Nationale Light" charset="77"/>
                        </a:rPr>
                        <a:t>capsel</a:t>
                      </a:r>
                      <a:r>
                        <a:rPr lang="da-DK" sz="1050" b="0" i="0" dirty="0">
                          <a:solidFill>
                            <a:schemeClr val="tx1"/>
                          </a:solidFill>
                          <a:latin typeface="Nationale Light" panose="02000305040000020003" pitchFamily="50" charset="0"/>
                          <a:ea typeface="Nationale Light" charset="77"/>
                          <a:cs typeface="Nationale Light" charset="77"/>
                        </a:rPr>
                        <a:t> </a:t>
                      </a:r>
                    </a:p>
                    <a:p>
                      <a:pPr marL="0" marR="0" lvl="0" indent="0" algn="l" defTabSz="914400" rtl="0" eaLnBrk="1" fontAlgn="auto" latinLnBrk="0" hangingPunct="1">
                        <a:lnSpc>
                          <a:spcPct val="100000"/>
                        </a:lnSpc>
                        <a:spcBef>
                          <a:spcPts val="0"/>
                        </a:spcBef>
                        <a:spcAft>
                          <a:spcPts val="0"/>
                        </a:spcAft>
                        <a:buClrTx/>
                        <a:buSzTx/>
                        <a:buFontTx/>
                        <a:buNone/>
                        <a:tabLst>
                          <a:tab pos="0" algn="r"/>
                          <a:tab pos="4864100" algn="r"/>
                        </a:tabLst>
                        <a:defRPr lang="en-US"/>
                      </a:pPr>
                      <a:endParaRPr lang="da-DK" sz="1050" b="0" i="0" dirty="0">
                        <a:solidFill>
                          <a:schemeClr val="tx1"/>
                        </a:solidFill>
                        <a:latin typeface="Nationale Light" panose="02000305040000020003" pitchFamily="50" charset="0"/>
                        <a:ea typeface="Nationale Light" charset="77"/>
                        <a:cs typeface="Nationale Light" charset="77"/>
                      </a:endParaRPr>
                    </a:p>
                    <a:p>
                      <a:pPr>
                        <a:lnSpc>
                          <a:spcPct val="100000"/>
                        </a:lnSpc>
                        <a:tabLst>
                          <a:tab pos="0" algn="r"/>
                          <a:tab pos="4864100" algn="r"/>
                        </a:tabLst>
                        <a:defRPr lang="en-US"/>
                      </a:pPr>
                      <a:r>
                        <a:rPr lang="da-DK" sz="1050" b="0" i="0" u="sng" dirty="0">
                          <a:solidFill>
                            <a:schemeClr val="tx1"/>
                          </a:solidFill>
                          <a:latin typeface="Nationale Light" panose="02000305040000020003" pitchFamily="50" charset="0"/>
                          <a:ea typeface="Nationale Light" charset="77"/>
                          <a:cs typeface="Nationale Light" charset="77"/>
                        </a:rPr>
                        <a:t>One-time </a:t>
                      </a:r>
                      <a:r>
                        <a:rPr lang="da-DK" sz="1050" b="0" i="0" u="sng" dirty="0" err="1">
                          <a:solidFill>
                            <a:schemeClr val="tx1"/>
                          </a:solidFill>
                          <a:latin typeface="Nationale Light" panose="02000305040000020003" pitchFamily="50" charset="0"/>
                          <a:ea typeface="Nationale Light" charset="77"/>
                          <a:cs typeface="Nationale Light" charset="77"/>
                        </a:rPr>
                        <a:t>machine</a:t>
                      </a:r>
                      <a:r>
                        <a:rPr lang="da-DK" sz="1050" b="0" i="0" u="sng" dirty="0">
                          <a:solidFill>
                            <a:schemeClr val="tx1"/>
                          </a:solidFill>
                          <a:latin typeface="Nationale Light" panose="02000305040000020003" pitchFamily="50" charset="0"/>
                          <a:ea typeface="Nationale Light" charset="77"/>
                          <a:cs typeface="Nationale Light" charset="77"/>
                        </a:rPr>
                        <a:t> </a:t>
                      </a:r>
                      <a:r>
                        <a:rPr lang="da-DK" sz="1050" b="0" i="0" u="sng" dirty="0" err="1">
                          <a:solidFill>
                            <a:schemeClr val="tx1"/>
                          </a:solidFill>
                          <a:latin typeface="Nationale Light" panose="02000305040000020003" pitchFamily="50" charset="0"/>
                          <a:ea typeface="Nationale Light" charset="77"/>
                          <a:cs typeface="Nationale Light" charset="77"/>
                        </a:rPr>
                        <a:t>rental</a:t>
                      </a:r>
                      <a:r>
                        <a:rPr lang="da-DK" sz="1050" b="0" i="0" u="sng" dirty="0">
                          <a:solidFill>
                            <a:schemeClr val="tx1"/>
                          </a:solidFill>
                          <a:latin typeface="Nationale Light" panose="02000305040000020003" pitchFamily="50" charset="0"/>
                          <a:ea typeface="Nationale Light" charset="77"/>
                          <a:cs typeface="Nationale Light" charset="77"/>
                        </a:rPr>
                        <a:t>, </a:t>
                      </a:r>
                      <a:r>
                        <a:rPr lang="da-DK" sz="1050" b="0" i="0" u="sng" dirty="0" err="1">
                          <a:solidFill>
                            <a:schemeClr val="tx1"/>
                          </a:solidFill>
                          <a:latin typeface="Nationale Light" panose="02000305040000020003" pitchFamily="50" charset="0"/>
                          <a:ea typeface="Nationale Light" charset="77"/>
                          <a:cs typeface="Nationale Light" charset="77"/>
                        </a:rPr>
                        <a:t>price</a:t>
                      </a:r>
                      <a:r>
                        <a:rPr lang="da-DK" sz="1050" b="0" i="0" u="sng" dirty="0">
                          <a:solidFill>
                            <a:schemeClr val="tx1"/>
                          </a:solidFill>
                          <a:latin typeface="Nationale Light" panose="02000305040000020003" pitchFamily="50" charset="0"/>
                          <a:ea typeface="Nationale Light" charset="77"/>
                          <a:cs typeface="Nationale Light" charset="77"/>
                        </a:rPr>
                        <a:t> </a:t>
                      </a:r>
                      <a:r>
                        <a:rPr lang="da-DK" sz="1050" b="1" i="0" u="sng" dirty="0">
                          <a:solidFill>
                            <a:schemeClr val="tx1"/>
                          </a:solidFill>
                          <a:latin typeface="Nationale Light" panose="02000305040000020003" pitchFamily="50" charset="0"/>
                          <a:ea typeface="Nationale Light" charset="77"/>
                          <a:cs typeface="Nationale Light" charset="77"/>
                        </a:rPr>
                        <a:t>€ 69,59</a:t>
                      </a:r>
                    </a:p>
                  </a:txBody>
                  <a:tcPr anchor="ctr">
                    <a:solidFill>
                      <a:srgbClr val="DFDBC9"/>
                    </a:solidFill>
                  </a:tcPr>
                </a:tc>
                <a:tc>
                  <a:txBody>
                    <a:bodyPr/>
                    <a:lstStyle/>
                    <a:p>
                      <a:pPr algn="ctr"/>
                      <a:r>
                        <a:rPr lang="da-DK" sz="1050" dirty="0">
                          <a:latin typeface="Nationale Light" panose="02000305040000020003" pitchFamily="50" charset="0"/>
                        </a:rPr>
                        <a:t>€ 2,97</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694982527"/>
                  </a:ext>
                </a:extLst>
              </a:tr>
              <a:tr h="206752">
                <a:tc>
                  <a:txBody>
                    <a:bodyPr/>
                    <a:lstStyle/>
                    <a:p>
                      <a:r>
                        <a:rPr lang="da-DK" sz="1050" b="1" i="0" kern="1200" dirty="0">
                          <a:solidFill>
                            <a:schemeClr val="dk1"/>
                          </a:solidFill>
                          <a:effectLst/>
                          <a:latin typeface="Nationale Light" panose="02000305040000020003" pitchFamily="50" charset="0"/>
                          <a:ea typeface="+mn-ea"/>
                          <a:cs typeface="+mn-cs"/>
                        </a:rPr>
                        <a:t>COFFEE/TEA</a:t>
                      </a:r>
                    </a:p>
                    <a:p>
                      <a:r>
                        <a:rPr lang="da-DK" sz="1050" b="0" i="0" kern="1200" dirty="0">
                          <a:solidFill>
                            <a:schemeClr val="dk1"/>
                          </a:solidFill>
                          <a:effectLst/>
                          <a:latin typeface="Nationale Light" panose="02000305040000020003" pitchFamily="50" charset="0"/>
                          <a:ea typeface="+mn-ea"/>
                          <a:cs typeface="+mn-cs"/>
                        </a:rPr>
                        <a:t>Ad libitum, per person</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€ 11,49</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548425317"/>
                  </a:ext>
                </a:extLst>
              </a:tr>
              <a:tr h="441291">
                <a:tc>
                  <a:txBody>
                    <a:bodyPr/>
                    <a:lstStyle/>
                    <a:p>
                      <a:r>
                        <a:rPr lang="da-DK" sz="1050" b="1" i="0" kern="1200" dirty="0">
                          <a:solidFill>
                            <a:schemeClr val="dk1"/>
                          </a:solidFill>
                          <a:effectLst/>
                          <a:latin typeface="Nationale Light" panose="02000305040000020003" pitchFamily="50" charset="0"/>
                          <a:ea typeface="+mn-ea"/>
                          <a:cs typeface="+mn-cs"/>
                        </a:rPr>
                        <a:t>COFFEE/TEA</a:t>
                      </a:r>
                    </a:p>
                    <a:p>
                      <a:r>
                        <a:rPr lang="da-DK" sz="1050" b="0" i="0" kern="1200" dirty="0">
                          <a:solidFill>
                            <a:schemeClr val="dk1"/>
                          </a:solidFill>
                          <a:effectLst/>
                          <a:latin typeface="Nationale Light" panose="02000305040000020003" pitchFamily="50" charset="0"/>
                          <a:ea typeface="+mn-ea"/>
                          <a:cs typeface="+mn-cs"/>
                        </a:rPr>
                        <a:t>One </a:t>
                      </a:r>
                      <a:r>
                        <a:rPr lang="da-DK" sz="1050" b="0" i="0" kern="1200" dirty="0" err="1">
                          <a:solidFill>
                            <a:schemeClr val="dk1"/>
                          </a:solidFill>
                          <a:effectLst/>
                          <a:latin typeface="Nationale Light" panose="02000305040000020003" pitchFamily="50" charset="0"/>
                          <a:ea typeface="+mn-ea"/>
                          <a:cs typeface="+mn-cs"/>
                        </a:rPr>
                        <a:t>serving</a:t>
                      </a:r>
                      <a:endParaRPr lang="da-DK" sz="105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€ 4,73</a:t>
                      </a:r>
                    </a:p>
                    <a:p>
                      <a:pPr algn="ctr"/>
                      <a:endParaRPr lang="da-DK" sz="1050" dirty="0">
                        <a:latin typeface="Nationale Light" panose="02000305040000020003" pitchFamily="50" charset="0"/>
                      </a:endParaRP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381648163"/>
                  </a:ext>
                </a:extLst>
              </a:tr>
              <a:tr h="441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WATER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0" kern="1200" dirty="0" err="1">
                          <a:solidFill>
                            <a:schemeClr val="dk1"/>
                          </a:solidFill>
                          <a:effectLst/>
                          <a:latin typeface="Nationale Light" panose="02000305040000020003" pitchFamily="50" charset="0"/>
                          <a:ea typeface="+mn-ea"/>
                          <a:cs typeface="+mn-cs"/>
                        </a:rPr>
                        <a:t>Ice</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water</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jugs</a:t>
                      </a:r>
                      <a:r>
                        <a:rPr lang="da-DK" sz="1050" b="0" i="0" kern="1200" dirty="0">
                          <a:solidFill>
                            <a:schemeClr val="dk1"/>
                          </a:solidFill>
                          <a:effectLst/>
                          <a:latin typeface="Nationale Light" panose="02000305040000020003" pitchFamily="50" charset="0"/>
                          <a:ea typeface="+mn-ea"/>
                          <a:cs typeface="+mn-cs"/>
                        </a:rPr>
                        <a:t>, all </a:t>
                      </a:r>
                      <a:r>
                        <a:rPr lang="da-DK" sz="1050" b="0" i="0" kern="1200" dirty="0" err="1">
                          <a:solidFill>
                            <a:schemeClr val="dk1"/>
                          </a:solidFill>
                          <a:effectLst/>
                          <a:latin typeface="Nationale Light" panose="02000305040000020003" pitchFamily="50" charset="0"/>
                          <a:ea typeface="+mn-ea"/>
                          <a:cs typeface="+mn-cs"/>
                        </a:rPr>
                        <a:t>day</a:t>
                      </a:r>
                      <a:r>
                        <a:rPr lang="da-DK" sz="1050" b="0" i="0" kern="1200" dirty="0">
                          <a:solidFill>
                            <a:schemeClr val="dk1"/>
                          </a:solidFill>
                          <a:effectLst/>
                          <a:latin typeface="Nationale Light" panose="02000305040000020003" pitchFamily="50" charset="0"/>
                          <a:ea typeface="+mn-ea"/>
                          <a:cs typeface="+mn-cs"/>
                        </a:rPr>
                        <a:t>, per person</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€ 7,43</a:t>
                      </a:r>
                    </a:p>
                    <a:p>
                      <a:pPr algn="ctr"/>
                      <a:endParaRPr lang="da-DK" sz="1050" dirty="0">
                        <a:latin typeface="Nationale Light" panose="02000305040000020003" pitchFamily="50" charset="0"/>
                      </a:endParaRP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846459855"/>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kern="1200" dirty="0">
                          <a:solidFill>
                            <a:schemeClr val="dk1"/>
                          </a:solidFill>
                          <a:effectLst/>
                          <a:latin typeface="Nationale Light" panose="02000305040000020003" pitchFamily="50" charset="0"/>
                          <a:ea typeface="+mn-ea"/>
                          <a:cs typeface="+mn-cs"/>
                        </a:rPr>
                        <a:t>SOFT DRINKS </a:t>
                      </a:r>
                      <a:r>
                        <a:rPr lang="da-DK" sz="1050" b="0" kern="1200" dirty="0">
                          <a:solidFill>
                            <a:schemeClr val="dk1"/>
                          </a:solidFill>
                          <a:effectLst/>
                          <a:latin typeface="Nationale Light" panose="02000305040000020003" pitchFamily="50" charset="0"/>
                          <a:ea typeface="+mn-ea"/>
                          <a:cs typeface="+mn-cs"/>
                        </a:rPr>
                        <a:t>| Mixed </a:t>
                      </a:r>
                      <a:r>
                        <a:rPr lang="da-DK" sz="1050" b="0" kern="1200" dirty="0" err="1">
                          <a:solidFill>
                            <a:schemeClr val="dk1"/>
                          </a:solidFill>
                          <a:effectLst/>
                          <a:latin typeface="Nationale Light" panose="02000305040000020003" pitchFamily="50" charset="0"/>
                          <a:ea typeface="+mn-ea"/>
                          <a:cs typeface="+mn-cs"/>
                        </a:rPr>
                        <a:t>selection</a:t>
                      </a:r>
                      <a:r>
                        <a:rPr lang="da-DK" sz="1050" b="0" kern="1200" dirty="0">
                          <a:solidFill>
                            <a:schemeClr val="dk1"/>
                          </a:solidFill>
                          <a:effectLst/>
                          <a:latin typeface="Nationale Light" panose="02000305040000020003" pitchFamily="50" charset="0"/>
                          <a:ea typeface="+mn-ea"/>
                          <a:cs typeface="+mn-cs"/>
                        </a:rPr>
                        <a:t> on </a:t>
                      </a:r>
                      <a:r>
                        <a:rPr lang="da-DK" sz="1050" b="0" kern="1200" dirty="0" err="1">
                          <a:solidFill>
                            <a:schemeClr val="dk1"/>
                          </a:solidFill>
                          <a:effectLst/>
                          <a:latin typeface="Nationale Light" panose="02000305040000020003" pitchFamily="50" charset="0"/>
                          <a:ea typeface="+mn-ea"/>
                          <a:cs typeface="+mn-cs"/>
                        </a:rPr>
                        <a:t>consumption</a:t>
                      </a:r>
                      <a:endParaRPr lang="da-DK" sz="1050" b="0" kern="1200" dirty="0">
                        <a:solidFill>
                          <a:schemeClr val="dk1"/>
                        </a:solidFill>
                        <a:effectLst/>
                        <a:latin typeface="Nationale Light" panose="0200030504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1" u="none" kern="1200" dirty="0">
                          <a:solidFill>
                            <a:schemeClr val="dk1"/>
                          </a:solidFill>
                          <a:effectLst/>
                          <a:latin typeface="Nationale Light" panose="02000305040000020003" pitchFamily="50" charset="0"/>
                          <a:ea typeface="+mn-ea"/>
                          <a:cs typeface="+mn-cs"/>
                        </a:rPr>
                        <a:t>Coca Cola, Cola Zero, Fanta, Sprite, Sparkling Water</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€ 4,19</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2232827150"/>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u="none" kern="1200" dirty="0">
                          <a:solidFill>
                            <a:schemeClr val="dk1"/>
                          </a:solidFill>
                          <a:effectLst/>
                          <a:latin typeface="Nationale Light" panose="02000305040000020003" pitchFamily="50" charset="0"/>
                          <a:ea typeface="+mn-ea"/>
                          <a:cs typeface="+mn-cs"/>
                        </a:rPr>
                        <a:t>STILL WATER 0,5 L | </a:t>
                      </a:r>
                      <a:r>
                        <a:rPr lang="da-DK" sz="1050" b="0" i="0" u="none" kern="1200" dirty="0">
                          <a:solidFill>
                            <a:schemeClr val="dk1"/>
                          </a:solidFill>
                          <a:effectLst/>
                          <a:latin typeface="Nationale Light" panose="02000305040000020003" pitchFamily="50" charset="0"/>
                          <a:ea typeface="+mn-ea"/>
                          <a:cs typeface="+mn-cs"/>
                        </a:rPr>
                        <a:t>On </a:t>
                      </a:r>
                      <a:r>
                        <a:rPr lang="da-DK" sz="1050" b="0" i="0" u="none" kern="1200" dirty="0" err="1">
                          <a:solidFill>
                            <a:schemeClr val="dk1"/>
                          </a:solidFill>
                          <a:effectLst/>
                          <a:latin typeface="Nationale Light" panose="02000305040000020003" pitchFamily="50" charset="0"/>
                          <a:ea typeface="+mn-ea"/>
                          <a:cs typeface="+mn-cs"/>
                        </a:rPr>
                        <a:t>consumption</a:t>
                      </a:r>
                      <a:endParaRPr lang="da-DK" sz="1050" b="0" i="0" u="none"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€ 3,92</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3593901007"/>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u="none" kern="1200" dirty="0">
                          <a:solidFill>
                            <a:schemeClr val="dk1"/>
                          </a:solidFill>
                          <a:effectLst/>
                          <a:latin typeface="Nationale Light" panose="02000305040000020003" pitchFamily="50" charset="0"/>
                          <a:ea typeface="+mn-ea"/>
                          <a:cs typeface="+mn-cs"/>
                        </a:rPr>
                        <a:t>FREE BAR | Per person, per hour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0" u="none" kern="1200" dirty="0">
                          <a:solidFill>
                            <a:schemeClr val="dk1"/>
                          </a:solidFill>
                          <a:effectLst/>
                          <a:latin typeface="Nationale Light" panose="02000305040000020003" pitchFamily="50" charset="0"/>
                          <a:ea typeface="+mn-ea"/>
                          <a:cs typeface="+mn-cs"/>
                        </a:rPr>
                        <a:t>Soft drinks, </a:t>
                      </a:r>
                      <a:r>
                        <a:rPr lang="da-DK" sz="1050" b="0" i="0" u="none" kern="1200" dirty="0" err="1">
                          <a:solidFill>
                            <a:schemeClr val="dk1"/>
                          </a:solidFill>
                          <a:effectLst/>
                          <a:latin typeface="Nationale Light" panose="02000305040000020003" pitchFamily="50" charset="0"/>
                          <a:ea typeface="+mn-ea"/>
                          <a:cs typeface="+mn-cs"/>
                        </a:rPr>
                        <a:t>beer</a:t>
                      </a:r>
                      <a:r>
                        <a:rPr lang="da-DK" sz="1050" b="0" i="0" u="none" kern="1200" dirty="0">
                          <a:solidFill>
                            <a:schemeClr val="dk1"/>
                          </a:solidFill>
                          <a:effectLst/>
                          <a:latin typeface="Nationale Light" panose="02000305040000020003" pitchFamily="50" charset="0"/>
                          <a:ea typeface="+mn-ea"/>
                          <a:cs typeface="+mn-cs"/>
                        </a:rPr>
                        <a:t>, house </a:t>
                      </a:r>
                      <a:r>
                        <a:rPr lang="da-DK" sz="1050" b="0" i="0" u="none" kern="1200" dirty="0" err="1">
                          <a:solidFill>
                            <a:schemeClr val="dk1"/>
                          </a:solidFill>
                          <a:effectLst/>
                          <a:latin typeface="Nationale Light" panose="02000305040000020003" pitchFamily="50" charset="0"/>
                          <a:ea typeface="+mn-ea"/>
                          <a:cs typeface="+mn-cs"/>
                        </a:rPr>
                        <a:t>wine</a:t>
                      </a:r>
                      <a:r>
                        <a:rPr lang="da-DK" sz="1050" b="0" i="0" u="none" kern="1200" dirty="0">
                          <a:solidFill>
                            <a:schemeClr val="dk1"/>
                          </a:solidFill>
                          <a:effectLst/>
                          <a:latin typeface="Nationale Light" panose="02000305040000020003" pitchFamily="50" charset="0"/>
                          <a:ea typeface="+mn-ea"/>
                          <a:cs typeface="+mn-cs"/>
                        </a:rPr>
                        <a:t> (red/</a:t>
                      </a:r>
                      <a:r>
                        <a:rPr lang="da-DK" sz="1050" b="0" i="0" u="none" kern="1200" dirty="0" err="1">
                          <a:solidFill>
                            <a:schemeClr val="dk1"/>
                          </a:solidFill>
                          <a:effectLst/>
                          <a:latin typeface="Nationale Light" panose="02000305040000020003" pitchFamily="50" charset="0"/>
                          <a:ea typeface="+mn-ea"/>
                          <a:cs typeface="+mn-cs"/>
                        </a:rPr>
                        <a:t>white</a:t>
                      </a:r>
                      <a:r>
                        <a:rPr lang="da-DK" sz="1050" b="0" i="0" u="none"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€ 13,51</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598811395"/>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u="none" kern="1200" dirty="0">
                          <a:solidFill>
                            <a:schemeClr val="dk1"/>
                          </a:solidFill>
                          <a:effectLst/>
                          <a:latin typeface="Nationale Light" panose="02000305040000020003" pitchFamily="50" charset="0"/>
                          <a:ea typeface="+mn-ea"/>
                          <a:cs typeface="+mn-cs"/>
                        </a:rPr>
                        <a:t>BEER | On </a:t>
                      </a:r>
                      <a:r>
                        <a:rPr lang="da-DK" sz="1050" b="1" i="0" u="none" kern="1200" dirty="0" err="1">
                          <a:solidFill>
                            <a:schemeClr val="dk1"/>
                          </a:solidFill>
                          <a:effectLst/>
                          <a:latin typeface="Nationale Light" panose="02000305040000020003" pitchFamily="50" charset="0"/>
                          <a:ea typeface="+mn-ea"/>
                          <a:cs typeface="+mn-cs"/>
                        </a:rPr>
                        <a:t>consumption</a:t>
                      </a:r>
                      <a:endParaRPr lang="da-DK" sz="1050" b="1" i="0" u="none" kern="1200" dirty="0">
                        <a:solidFill>
                          <a:schemeClr val="dk1"/>
                        </a:solidFill>
                        <a:effectLst/>
                        <a:latin typeface="Nationale Light" panose="0200030504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0" u="none" kern="1200" dirty="0" err="1">
                          <a:solidFill>
                            <a:schemeClr val="dk1"/>
                          </a:solidFill>
                          <a:effectLst/>
                          <a:latin typeface="Nationale Light" panose="02000305040000020003" pitchFamily="50" charset="0"/>
                          <a:ea typeface="+mn-ea"/>
                          <a:cs typeface="+mn-cs"/>
                        </a:rPr>
                        <a:t>Bottled</a:t>
                      </a:r>
                      <a:r>
                        <a:rPr lang="da-DK" sz="1050" b="0" i="0" u="none" kern="1200" dirty="0">
                          <a:solidFill>
                            <a:schemeClr val="dk1"/>
                          </a:solidFill>
                          <a:effectLst/>
                          <a:latin typeface="Nationale Light" panose="02000305040000020003" pitchFamily="50" charset="0"/>
                          <a:ea typeface="+mn-ea"/>
                          <a:cs typeface="+mn-cs"/>
                        </a:rPr>
                        <a:t> </a:t>
                      </a:r>
                      <a:r>
                        <a:rPr lang="da-DK" sz="1050" b="0" i="0" u="none" kern="1200" dirty="0" err="1">
                          <a:solidFill>
                            <a:schemeClr val="dk1"/>
                          </a:solidFill>
                          <a:effectLst/>
                          <a:latin typeface="Nationale Light" panose="02000305040000020003" pitchFamily="50" charset="0"/>
                          <a:ea typeface="+mn-ea"/>
                          <a:cs typeface="+mn-cs"/>
                        </a:rPr>
                        <a:t>beer</a:t>
                      </a:r>
                      <a:endParaRPr lang="da-DK" sz="1050" b="0" i="0" u="none"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€ 4,73</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3399179995"/>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u="none" kern="1200" dirty="0">
                          <a:solidFill>
                            <a:schemeClr val="dk1"/>
                          </a:solidFill>
                          <a:effectLst/>
                          <a:latin typeface="Nationale Light" panose="02000305040000020003" pitchFamily="50" charset="0"/>
                          <a:ea typeface="+mn-ea"/>
                          <a:cs typeface="+mn-cs"/>
                        </a:rPr>
                        <a:t>WINE | On </a:t>
                      </a:r>
                      <a:r>
                        <a:rPr lang="da-DK" sz="1050" b="1" i="0" u="none" kern="1200" dirty="0" err="1">
                          <a:solidFill>
                            <a:schemeClr val="dk1"/>
                          </a:solidFill>
                          <a:effectLst/>
                          <a:latin typeface="Nationale Light" panose="02000305040000020003" pitchFamily="50" charset="0"/>
                          <a:ea typeface="+mn-ea"/>
                          <a:cs typeface="+mn-cs"/>
                        </a:rPr>
                        <a:t>consumption</a:t>
                      </a:r>
                      <a:endParaRPr lang="da-DK" sz="1050" b="1" i="0" u="none" kern="1200" dirty="0">
                        <a:solidFill>
                          <a:schemeClr val="dk1"/>
                        </a:solidFill>
                        <a:effectLst/>
                        <a:latin typeface="Nationale Light" panose="0200030504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0" u="none" kern="1200" dirty="0">
                          <a:solidFill>
                            <a:schemeClr val="dk1"/>
                          </a:solidFill>
                          <a:effectLst/>
                          <a:latin typeface="Nationale Light" panose="02000305040000020003" pitchFamily="50" charset="0"/>
                          <a:ea typeface="+mn-ea"/>
                          <a:cs typeface="+mn-cs"/>
                        </a:rPr>
                        <a:t>House </a:t>
                      </a:r>
                      <a:r>
                        <a:rPr lang="da-DK" sz="1050" b="0" i="0" u="none" kern="1200" dirty="0" err="1">
                          <a:solidFill>
                            <a:schemeClr val="dk1"/>
                          </a:solidFill>
                          <a:effectLst/>
                          <a:latin typeface="Nationale Light" panose="02000305040000020003" pitchFamily="50" charset="0"/>
                          <a:ea typeface="+mn-ea"/>
                          <a:cs typeface="+mn-cs"/>
                        </a:rPr>
                        <a:t>wine</a:t>
                      </a:r>
                      <a:r>
                        <a:rPr lang="da-DK" sz="1050" b="0" i="0" u="none" kern="1200" dirty="0">
                          <a:solidFill>
                            <a:schemeClr val="dk1"/>
                          </a:solidFill>
                          <a:effectLst/>
                          <a:latin typeface="Nationale Light" panose="02000305040000020003" pitchFamily="50" charset="0"/>
                          <a:ea typeface="+mn-ea"/>
                          <a:cs typeface="+mn-cs"/>
                        </a:rPr>
                        <a:t> (red/</a:t>
                      </a:r>
                      <a:r>
                        <a:rPr lang="da-DK" sz="1050" b="0" i="0" u="none" kern="1200" dirty="0" err="1">
                          <a:solidFill>
                            <a:schemeClr val="dk1"/>
                          </a:solidFill>
                          <a:effectLst/>
                          <a:latin typeface="Nationale Light" panose="02000305040000020003" pitchFamily="50" charset="0"/>
                          <a:ea typeface="+mn-ea"/>
                          <a:cs typeface="+mn-cs"/>
                        </a:rPr>
                        <a:t>white</a:t>
                      </a:r>
                      <a:r>
                        <a:rPr lang="da-DK" sz="1050" b="0" i="0" u="none"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€ 34,86</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274928598"/>
                  </a:ext>
                </a:extLst>
              </a:tr>
              <a:tr h="276046">
                <a:tc>
                  <a:txBody>
                    <a:bodyPr/>
                    <a:lstStyle/>
                    <a:p>
                      <a:r>
                        <a:rPr lang="da-DK" sz="1050" b="1" kern="1200" dirty="0">
                          <a:solidFill>
                            <a:schemeClr val="dk1"/>
                          </a:solidFill>
                          <a:effectLst/>
                          <a:latin typeface="Nationale Light" panose="02000305040000020003" pitchFamily="50" charset="0"/>
                          <a:ea typeface="+mn-ea"/>
                          <a:cs typeface="+mn-cs"/>
                        </a:rPr>
                        <a:t>SALTY SNACKS | Per person</a:t>
                      </a:r>
                    </a:p>
                    <a:p>
                      <a:r>
                        <a:rPr lang="da-DK" sz="1050" b="0" i="0" kern="1200" dirty="0">
                          <a:solidFill>
                            <a:schemeClr val="dk1"/>
                          </a:solidFill>
                          <a:effectLst/>
                          <a:latin typeface="Nationale Light" panose="02000305040000020003" pitchFamily="50" charset="0"/>
                          <a:ea typeface="+mn-ea"/>
                          <a:cs typeface="+mn-cs"/>
                        </a:rPr>
                        <a:t>Nuts and chips</a:t>
                      </a:r>
                      <a:endParaRPr lang="da-DK" sz="1050" b="0" i="0" dirty="0">
                        <a:latin typeface="Nationale Light" panose="02000305040000020003" pitchFamily="50" charset="0"/>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€ 4,32</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3538620327"/>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FRUIT BASKET </a:t>
                      </a:r>
                      <a:r>
                        <a:rPr lang="da-DK" sz="1050" b="0" i="0" kern="1200" dirty="0">
                          <a:solidFill>
                            <a:schemeClr val="dk1"/>
                          </a:solidFill>
                          <a:effectLst/>
                          <a:latin typeface="Nationale Light" panose="02000305040000020003" pitchFamily="50" charset="0"/>
                          <a:ea typeface="+mn-ea"/>
                          <a:cs typeface="+mn-cs"/>
                        </a:rPr>
                        <a:t>| 15 </a:t>
                      </a:r>
                      <a:r>
                        <a:rPr lang="da-DK" sz="1050" b="0" i="0" kern="1200" dirty="0" err="1">
                          <a:solidFill>
                            <a:schemeClr val="dk1"/>
                          </a:solidFill>
                          <a:effectLst/>
                          <a:latin typeface="Nationale Light" panose="02000305040000020003" pitchFamily="50" charset="0"/>
                          <a:ea typeface="+mn-ea"/>
                          <a:cs typeface="+mn-cs"/>
                        </a:rPr>
                        <a:t>pieces</a:t>
                      </a:r>
                      <a:r>
                        <a:rPr lang="da-DK" sz="1050" b="0" i="0" kern="1200" dirty="0">
                          <a:solidFill>
                            <a:schemeClr val="dk1"/>
                          </a:solidFill>
                          <a:effectLst/>
                          <a:latin typeface="Nationale Light" panose="02000305040000020003" pitchFamily="50" charset="0"/>
                          <a:ea typeface="+mn-ea"/>
                          <a:cs typeface="+mn-cs"/>
                        </a:rPr>
                        <a:t> of </a:t>
                      </a:r>
                      <a:r>
                        <a:rPr lang="da-DK" sz="1050" b="0" i="0" kern="1200" dirty="0" err="1">
                          <a:solidFill>
                            <a:schemeClr val="dk1"/>
                          </a:solidFill>
                          <a:effectLst/>
                          <a:latin typeface="Nationale Light" panose="02000305040000020003" pitchFamily="50" charset="0"/>
                          <a:ea typeface="+mn-ea"/>
                          <a:cs typeface="+mn-cs"/>
                        </a:rPr>
                        <a:t>fruit</a:t>
                      </a:r>
                      <a:endParaRPr lang="da-DK" sz="105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€ 10,81</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52688119"/>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COOKIE</a:t>
                      </a:r>
                      <a:endParaRPr lang="da-DK" sz="105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€ 3,65</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581984638"/>
                  </a:ext>
                </a:extLst>
              </a:tr>
            </a:tbl>
          </a:graphicData>
        </a:graphic>
      </p:graphicFrame>
      <p:pic>
        <p:nvPicPr>
          <p:cNvPr id="2" name="Image 4">
            <a:extLst>
              <a:ext uri="{FF2B5EF4-FFF2-40B4-BE49-F238E27FC236}">
                <a16:creationId xmlns:a16="http://schemas.microsoft.com/office/drawing/2014/main" id="{E9948759-A8BA-5CC5-E2CA-7F74A4E755EB}"/>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40" name="Pladsholder til tekst 3">
            <a:extLst>
              <a:ext uri="{FF2B5EF4-FFF2-40B4-BE49-F238E27FC236}">
                <a16:creationId xmlns:a16="http://schemas.microsoft.com/office/drawing/2014/main" id="{39444FC2-84D6-871F-8B51-9420CD23CCF2}"/>
              </a:ext>
            </a:extLst>
          </p:cNvPr>
          <p:cNvSpPr>
            <a:spLocks noGrp="1"/>
          </p:cNvSpPr>
          <p:nvPr>
            <p:ph type="body" sz="half" idx="80" hasCustomPrompt="1"/>
          </p:nvPr>
        </p:nvSpPr>
        <p:spPr>
          <a:xfrm>
            <a:off x="7223870" y="1035744"/>
            <a:ext cx="643229" cy="6811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 name="Pladsholder til tekst 3">
            <a:extLst>
              <a:ext uri="{FF2B5EF4-FFF2-40B4-BE49-F238E27FC236}">
                <a16:creationId xmlns:a16="http://schemas.microsoft.com/office/drawing/2014/main" id="{4E2E7CD4-6924-7030-9382-E943AB0D6E73}"/>
              </a:ext>
            </a:extLst>
          </p:cNvPr>
          <p:cNvSpPr>
            <a:spLocks noGrp="1"/>
          </p:cNvSpPr>
          <p:nvPr>
            <p:ph type="body" sz="half" idx="81" hasCustomPrompt="1"/>
          </p:nvPr>
        </p:nvSpPr>
        <p:spPr>
          <a:xfrm>
            <a:off x="7964156" y="1026951"/>
            <a:ext cx="551815" cy="69148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5" name="Pladsholder til tekst 3">
            <a:extLst>
              <a:ext uri="{FF2B5EF4-FFF2-40B4-BE49-F238E27FC236}">
                <a16:creationId xmlns:a16="http://schemas.microsoft.com/office/drawing/2014/main" id="{9F4BAB14-A7A7-A346-284A-7D16149DA7F6}"/>
              </a:ext>
            </a:extLst>
          </p:cNvPr>
          <p:cNvSpPr>
            <a:spLocks noGrp="1"/>
          </p:cNvSpPr>
          <p:nvPr>
            <p:ph type="body" sz="half" idx="84" hasCustomPrompt="1"/>
          </p:nvPr>
        </p:nvSpPr>
        <p:spPr>
          <a:xfrm>
            <a:off x="8669212" y="1031131"/>
            <a:ext cx="575117" cy="68312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8" name="Pladsholder til tekst 3">
            <a:extLst>
              <a:ext uri="{FF2B5EF4-FFF2-40B4-BE49-F238E27FC236}">
                <a16:creationId xmlns:a16="http://schemas.microsoft.com/office/drawing/2014/main" id="{92F51593-1863-D70C-3C6B-DEC0E971C7D6}"/>
              </a:ext>
            </a:extLst>
          </p:cNvPr>
          <p:cNvSpPr>
            <a:spLocks noGrp="1"/>
          </p:cNvSpPr>
          <p:nvPr>
            <p:ph type="body" sz="half" idx="106" hasCustomPrompt="1"/>
          </p:nvPr>
        </p:nvSpPr>
        <p:spPr>
          <a:xfrm>
            <a:off x="10017886" y="1037385"/>
            <a:ext cx="1597541" cy="66895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r>
              <a:rPr lang="da-DK" dirty="0"/>
              <a:t>.</a:t>
            </a:r>
          </a:p>
        </p:txBody>
      </p:sp>
      <p:sp>
        <p:nvSpPr>
          <p:cNvPr id="60" name="Pladsholder til tekst 3">
            <a:extLst>
              <a:ext uri="{FF2B5EF4-FFF2-40B4-BE49-F238E27FC236}">
                <a16:creationId xmlns:a16="http://schemas.microsoft.com/office/drawing/2014/main" id="{CFC75FAF-9145-CF4A-50B6-57158D070040}"/>
              </a:ext>
            </a:extLst>
          </p:cNvPr>
          <p:cNvSpPr>
            <a:spLocks noGrp="1"/>
          </p:cNvSpPr>
          <p:nvPr>
            <p:ph type="body" sz="half" idx="107" hasCustomPrompt="1"/>
          </p:nvPr>
        </p:nvSpPr>
        <p:spPr>
          <a:xfrm>
            <a:off x="10017886" y="1754685"/>
            <a:ext cx="1597541" cy="38249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61" name="Pladsholder til tekst 3">
            <a:extLst>
              <a:ext uri="{FF2B5EF4-FFF2-40B4-BE49-F238E27FC236}">
                <a16:creationId xmlns:a16="http://schemas.microsoft.com/office/drawing/2014/main" id="{23D16B20-E805-75D7-20B0-E7132760A6CB}"/>
              </a:ext>
            </a:extLst>
          </p:cNvPr>
          <p:cNvSpPr>
            <a:spLocks noGrp="1"/>
          </p:cNvSpPr>
          <p:nvPr>
            <p:ph type="body" sz="half" idx="108" hasCustomPrompt="1"/>
          </p:nvPr>
        </p:nvSpPr>
        <p:spPr>
          <a:xfrm>
            <a:off x="10019043" y="2157039"/>
            <a:ext cx="1604513" cy="42200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17" name="Pladsholder til tekst 3">
            <a:extLst>
              <a:ext uri="{FF2B5EF4-FFF2-40B4-BE49-F238E27FC236}">
                <a16:creationId xmlns:a16="http://schemas.microsoft.com/office/drawing/2014/main" id="{8B920712-E89B-629A-66B3-04BECDA7ACC6}"/>
              </a:ext>
            </a:extLst>
          </p:cNvPr>
          <p:cNvSpPr>
            <a:spLocks noGrp="1"/>
          </p:cNvSpPr>
          <p:nvPr>
            <p:ph type="body" sz="half" idx="120" hasCustomPrompt="1"/>
          </p:nvPr>
        </p:nvSpPr>
        <p:spPr>
          <a:xfrm>
            <a:off x="10025555" y="3789322"/>
            <a:ext cx="1601211" cy="22139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28" name="Pladsholder til tekst 3">
            <a:extLst>
              <a:ext uri="{FF2B5EF4-FFF2-40B4-BE49-F238E27FC236}">
                <a16:creationId xmlns:a16="http://schemas.microsoft.com/office/drawing/2014/main" id="{3B987FC0-145B-2182-9729-4EF1D4BB0A04}"/>
              </a:ext>
            </a:extLst>
          </p:cNvPr>
          <p:cNvSpPr>
            <a:spLocks noGrp="1"/>
          </p:cNvSpPr>
          <p:nvPr>
            <p:ph type="body" sz="half" idx="133" hasCustomPrompt="1"/>
          </p:nvPr>
        </p:nvSpPr>
        <p:spPr>
          <a:xfrm>
            <a:off x="10016944" y="2611651"/>
            <a:ext cx="1591877"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50" name="Pladsholder til tekst 3">
            <a:extLst>
              <a:ext uri="{FF2B5EF4-FFF2-40B4-BE49-F238E27FC236}">
                <a16:creationId xmlns:a16="http://schemas.microsoft.com/office/drawing/2014/main" id="{4B24448B-69E2-2F51-A54E-7FC7BCF57E66}"/>
              </a:ext>
            </a:extLst>
          </p:cNvPr>
          <p:cNvSpPr>
            <a:spLocks noGrp="1"/>
          </p:cNvSpPr>
          <p:nvPr>
            <p:ph type="body" sz="half" idx="149" hasCustomPrompt="1"/>
          </p:nvPr>
        </p:nvSpPr>
        <p:spPr>
          <a:xfrm>
            <a:off x="10026841" y="4060125"/>
            <a:ext cx="1607681" cy="50499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53" name="Pladsholder til tekst 3">
            <a:extLst>
              <a:ext uri="{FF2B5EF4-FFF2-40B4-BE49-F238E27FC236}">
                <a16:creationId xmlns:a16="http://schemas.microsoft.com/office/drawing/2014/main" id="{EE9F9A61-CED9-75D0-0755-FB9D979F73A6}"/>
              </a:ext>
            </a:extLst>
          </p:cNvPr>
          <p:cNvSpPr>
            <a:spLocks noGrp="1"/>
          </p:cNvSpPr>
          <p:nvPr>
            <p:ph type="body" sz="half" idx="157" hasCustomPrompt="1"/>
          </p:nvPr>
        </p:nvSpPr>
        <p:spPr>
          <a:xfrm>
            <a:off x="10023952" y="3050821"/>
            <a:ext cx="1594298" cy="6863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41" name="Pladsholder til tekst 3">
            <a:extLst>
              <a:ext uri="{FF2B5EF4-FFF2-40B4-BE49-F238E27FC236}">
                <a16:creationId xmlns:a16="http://schemas.microsoft.com/office/drawing/2014/main" id="{D90B4C2D-C2A9-ED4E-1EB0-4A2745532CD8}"/>
              </a:ext>
            </a:extLst>
          </p:cNvPr>
          <p:cNvSpPr>
            <a:spLocks noGrp="1"/>
          </p:cNvSpPr>
          <p:nvPr>
            <p:ph type="body" sz="half" idx="165" hasCustomPrompt="1"/>
          </p:nvPr>
        </p:nvSpPr>
        <p:spPr>
          <a:xfrm>
            <a:off x="10025102" y="4630892"/>
            <a:ext cx="1601211" cy="36608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54" name="Pladsholder til tekst 3">
            <a:extLst>
              <a:ext uri="{FF2B5EF4-FFF2-40B4-BE49-F238E27FC236}">
                <a16:creationId xmlns:a16="http://schemas.microsoft.com/office/drawing/2014/main" id="{CE977664-20DE-4192-2575-655B25E16D27}"/>
              </a:ext>
            </a:extLst>
          </p:cNvPr>
          <p:cNvSpPr>
            <a:spLocks noGrp="1"/>
          </p:cNvSpPr>
          <p:nvPr>
            <p:ph type="body" sz="half" idx="170" hasCustomPrompt="1"/>
          </p:nvPr>
        </p:nvSpPr>
        <p:spPr>
          <a:xfrm>
            <a:off x="10019206" y="5035763"/>
            <a:ext cx="1614652" cy="3744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59" name="Pladsholder til tekst 3">
            <a:extLst>
              <a:ext uri="{FF2B5EF4-FFF2-40B4-BE49-F238E27FC236}">
                <a16:creationId xmlns:a16="http://schemas.microsoft.com/office/drawing/2014/main" id="{42828F3C-6C25-A17F-DBA5-E41A815F01FE}"/>
              </a:ext>
            </a:extLst>
          </p:cNvPr>
          <p:cNvSpPr>
            <a:spLocks noGrp="1"/>
          </p:cNvSpPr>
          <p:nvPr>
            <p:ph type="body" sz="half" idx="174" hasCustomPrompt="1"/>
          </p:nvPr>
        </p:nvSpPr>
        <p:spPr>
          <a:xfrm>
            <a:off x="10014644" y="5471106"/>
            <a:ext cx="1632823" cy="3316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10" name="Pladsholder til tekst 3">
            <a:extLst>
              <a:ext uri="{FF2B5EF4-FFF2-40B4-BE49-F238E27FC236}">
                <a16:creationId xmlns:a16="http://schemas.microsoft.com/office/drawing/2014/main" id="{3F7F0E55-87BD-0D21-9A9C-3A705A8F35FB}"/>
              </a:ext>
            </a:extLst>
          </p:cNvPr>
          <p:cNvSpPr>
            <a:spLocks noGrp="1"/>
          </p:cNvSpPr>
          <p:nvPr>
            <p:ph type="body" sz="half" idx="175" hasCustomPrompt="1"/>
          </p:nvPr>
        </p:nvSpPr>
        <p:spPr>
          <a:xfrm>
            <a:off x="9350178" y="1038357"/>
            <a:ext cx="579443" cy="6785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1" name="Pladsholder til tekst 3">
            <a:extLst>
              <a:ext uri="{FF2B5EF4-FFF2-40B4-BE49-F238E27FC236}">
                <a16:creationId xmlns:a16="http://schemas.microsoft.com/office/drawing/2014/main" id="{CA151DB9-7CDA-439E-0AFC-884421A366C8}"/>
              </a:ext>
            </a:extLst>
          </p:cNvPr>
          <p:cNvSpPr>
            <a:spLocks noGrp="1"/>
          </p:cNvSpPr>
          <p:nvPr>
            <p:ph type="body" sz="half" idx="178" hasCustomPrompt="1"/>
          </p:nvPr>
        </p:nvSpPr>
        <p:spPr>
          <a:xfrm>
            <a:off x="10027486" y="5880901"/>
            <a:ext cx="1615561" cy="21318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46" name="Pladsholder til tekst 3">
            <a:extLst>
              <a:ext uri="{FF2B5EF4-FFF2-40B4-BE49-F238E27FC236}">
                <a16:creationId xmlns:a16="http://schemas.microsoft.com/office/drawing/2014/main" id="{40D23746-3213-D626-9498-77D9D3BF2BC7}"/>
              </a:ext>
            </a:extLst>
          </p:cNvPr>
          <p:cNvSpPr>
            <a:spLocks noGrp="1"/>
          </p:cNvSpPr>
          <p:nvPr>
            <p:ph type="body" sz="half" idx="198" hasCustomPrompt="1"/>
          </p:nvPr>
        </p:nvSpPr>
        <p:spPr>
          <a:xfrm>
            <a:off x="10027486" y="6137428"/>
            <a:ext cx="1615561"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23" name="Pladsholder til tekst 3">
            <a:extLst>
              <a:ext uri="{FF2B5EF4-FFF2-40B4-BE49-F238E27FC236}">
                <a16:creationId xmlns:a16="http://schemas.microsoft.com/office/drawing/2014/main" id="{11FDCDCC-C13F-43F6-3606-2A2FB4E9241E}"/>
              </a:ext>
            </a:extLst>
          </p:cNvPr>
          <p:cNvSpPr>
            <a:spLocks noGrp="1"/>
          </p:cNvSpPr>
          <p:nvPr>
            <p:ph type="body" sz="half" idx="199" hasCustomPrompt="1"/>
          </p:nvPr>
        </p:nvSpPr>
        <p:spPr>
          <a:xfrm>
            <a:off x="6504020" y="1030767"/>
            <a:ext cx="643229" cy="6811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1" name="Pladsholder til tekst 3">
            <a:extLst>
              <a:ext uri="{FF2B5EF4-FFF2-40B4-BE49-F238E27FC236}">
                <a16:creationId xmlns:a16="http://schemas.microsoft.com/office/drawing/2014/main" id="{63E4007D-EA75-DA2F-4FA8-9DF186685C33}"/>
              </a:ext>
            </a:extLst>
          </p:cNvPr>
          <p:cNvSpPr>
            <a:spLocks noGrp="1"/>
          </p:cNvSpPr>
          <p:nvPr>
            <p:ph type="body" sz="half" idx="200" hasCustomPrompt="1"/>
          </p:nvPr>
        </p:nvSpPr>
        <p:spPr>
          <a:xfrm>
            <a:off x="6500271" y="1761434"/>
            <a:ext cx="643229" cy="34057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5" name="Pladsholder til tekst 3">
            <a:extLst>
              <a:ext uri="{FF2B5EF4-FFF2-40B4-BE49-F238E27FC236}">
                <a16:creationId xmlns:a16="http://schemas.microsoft.com/office/drawing/2014/main" id="{96DB2275-E2C3-CB1A-2E00-B5CF3D5333D1}"/>
              </a:ext>
            </a:extLst>
          </p:cNvPr>
          <p:cNvSpPr>
            <a:spLocks noGrp="1"/>
          </p:cNvSpPr>
          <p:nvPr>
            <p:ph type="body" sz="half" idx="201" hasCustomPrompt="1"/>
          </p:nvPr>
        </p:nvSpPr>
        <p:spPr>
          <a:xfrm>
            <a:off x="7214277" y="1773844"/>
            <a:ext cx="643229" cy="34057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6" name="Pladsholder til tekst 3">
            <a:extLst>
              <a:ext uri="{FF2B5EF4-FFF2-40B4-BE49-F238E27FC236}">
                <a16:creationId xmlns:a16="http://schemas.microsoft.com/office/drawing/2014/main" id="{C3EEB266-0134-A5F0-7F30-0F738D4F48ED}"/>
              </a:ext>
            </a:extLst>
          </p:cNvPr>
          <p:cNvSpPr>
            <a:spLocks noGrp="1"/>
          </p:cNvSpPr>
          <p:nvPr>
            <p:ph type="body" sz="half" idx="202" hasCustomPrompt="1"/>
          </p:nvPr>
        </p:nvSpPr>
        <p:spPr>
          <a:xfrm>
            <a:off x="7921332" y="1767982"/>
            <a:ext cx="643229" cy="34057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7" name="Pladsholder til tekst 3">
            <a:extLst>
              <a:ext uri="{FF2B5EF4-FFF2-40B4-BE49-F238E27FC236}">
                <a16:creationId xmlns:a16="http://schemas.microsoft.com/office/drawing/2014/main" id="{BC3A3161-285C-95C3-B7CF-4FDFEB441B6C}"/>
              </a:ext>
            </a:extLst>
          </p:cNvPr>
          <p:cNvSpPr>
            <a:spLocks noGrp="1"/>
          </p:cNvSpPr>
          <p:nvPr>
            <p:ph type="body" sz="half" idx="203" hasCustomPrompt="1"/>
          </p:nvPr>
        </p:nvSpPr>
        <p:spPr>
          <a:xfrm>
            <a:off x="8619029" y="1770266"/>
            <a:ext cx="643229" cy="34057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4" name="Pladsholder til tekst 3">
            <a:extLst>
              <a:ext uri="{FF2B5EF4-FFF2-40B4-BE49-F238E27FC236}">
                <a16:creationId xmlns:a16="http://schemas.microsoft.com/office/drawing/2014/main" id="{CDFFB35C-BA8C-9F54-B148-25FCB6511D8E}"/>
              </a:ext>
            </a:extLst>
          </p:cNvPr>
          <p:cNvSpPr>
            <a:spLocks noGrp="1"/>
          </p:cNvSpPr>
          <p:nvPr>
            <p:ph type="body" sz="half" idx="204" hasCustomPrompt="1"/>
          </p:nvPr>
        </p:nvSpPr>
        <p:spPr>
          <a:xfrm>
            <a:off x="9310831" y="1765011"/>
            <a:ext cx="643229" cy="34057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5" name="Pladsholder til tekst 3">
            <a:extLst>
              <a:ext uri="{FF2B5EF4-FFF2-40B4-BE49-F238E27FC236}">
                <a16:creationId xmlns:a16="http://schemas.microsoft.com/office/drawing/2014/main" id="{FA9C5D66-E3FE-C338-7698-7C214AC4DAE7}"/>
              </a:ext>
            </a:extLst>
          </p:cNvPr>
          <p:cNvSpPr>
            <a:spLocks noGrp="1"/>
          </p:cNvSpPr>
          <p:nvPr>
            <p:ph type="body" sz="half" idx="205" hasCustomPrompt="1"/>
          </p:nvPr>
        </p:nvSpPr>
        <p:spPr>
          <a:xfrm>
            <a:off x="6504020" y="2165820"/>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8" name="Pladsholder til tekst 3">
            <a:extLst>
              <a:ext uri="{FF2B5EF4-FFF2-40B4-BE49-F238E27FC236}">
                <a16:creationId xmlns:a16="http://schemas.microsoft.com/office/drawing/2014/main" id="{656F248B-A932-6B31-DA6C-98B9CB456A39}"/>
              </a:ext>
            </a:extLst>
          </p:cNvPr>
          <p:cNvSpPr>
            <a:spLocks noGrp="1"/>
          </p:cNvSpPr>
          <p:nvPr>
            <p:ph type="body" sz="half" idx="206" hasCustomPrompt="1"/>
          </p:nvPr>
        </p:nvSpPr>
        <p:spPr>
          <a:xfrm>
            <a:off x="7200346" y="2159878"/>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3" name="Pladsholder til tekst 3">
            <a:extLst>
              <a:ext uri="{FF2B5EF4-FFF2-40B4-BE49-F238E27FC236}">
                <a16:creationId xmlns:a16="http://schemas.microsoft.com/office/drawing/2014/main" id="{0089F9A0-8164-AC52-4242-CC26D911DDFC}"/>
              </a:ext>
            </a:extLst>
          </p:cNvPr>
          <p:cNvSpPr>
            <a:spLocks noGrp="1"/>
          </p:cNvSpPr>
          <p:nvPr>
            <p:ph type="body" sz="half" idx="207" hasCustomPrompt="1"/>
          </p:nvPr>
        </p:nvSpPr>
        <p:spPr>
          <a:xfrm>
            <a:off x="7907614" y="2155903"/>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4" name="Pladsholder til tekst 3">
            <a:extLst>
              <a:ext uri="{FF2B5EF4-FFF2-40B4-BE49-F238E27FC236}">
                <a16:creationId xmlns:a16="http://schemas.microsoft.com/office/drawing/2014/main" id="{B9EB5DA9-CBF0-34CC-B143-FA3F38CB38C9}"/>
              </a:ext>
            </a:extLst>
          </p:cNvPr>
          <p:cNvSpPr>
            <a:spLocks noGrp="1"/>
          </p:cNvSpPr>
          <p:nvPr>
            <p:ph type="body" sz="half" idx="208" hasCustomPrompt="1"/>
          </p:nvPr>
        </p:nvSpPr>
        <p:spPr>
          <a:xfrm>
            <a:off x="8619028" y="2156648"/>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5" name="Pladsholder til tekst 3">
            <a:extLst>
              <a:ext uri="{FF2B5EF4-FFF2-40B4-BE49-F238E27FC236}">
                <a16:creationId xmlns:a16="http://schemas.microsoft.com/office/drawing/2014/main" id="{26338BA6-CFB2-BF36-F23E-325977DBFA14}"/>
              </a:ext>
            </a:extLst>
          </p:cNvPr>
          <p:cNvSpPr>
            <a:spLocks noGrp="1"/>
          </p:cNvSpPr>
          <p:nvPr>
            <p:ph type="body" sz="half" idx="209" hasCustomPrompt="1"/>
          </p:nvPr>
        </p:nvSpPr>
        <p:spPr>
          <a:xfrm>
            <a:off x="9307629" y="2157039"/>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7" name="Pladsholder til tekst 3">
            <a:extLst>
              <a:ext uri="{FF2B5EF4-FFF2-40B4-BE49-F238E27FC236}">
                <a16:creationId xmlns:a16="http://schemas.microsoft.com/office/drawing/2014/main" id="{E59388BE-3E07-7C46-1858-62A38B47CCD2}"/>
              </a:ext>
            </a:extLst>
          </p:cNvPr>
          <p:cNvSpPr>
            <a:spLocks noGrp="1"/>
          </p:cNvSpPr>
          <p:nvPr>
            <p:ph type="body" sz="half" idx="210" hasCustomPrompt="1"/>
          </p:nvPr>
        </p:nvSpPr>
        <p:spPr>
          <a:xfrm>
            <a:off x="6524537" y="2617159"/>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8" name="Pladsholder til tekst 3">
            <a:extLst>
              <a:ext uri="{FF2B5EF4-FFF2-40B4-BE49-F238E27FC236}">
                <a16:creationId xmlns:a16="http://schemas.microsoft.com/office/drawing/2014/main" id="{134A102A-06B4-87F7-F626-F941FBBA51E2}"/>
              </a:ext>
            </a:extLst>
          </p:cNvPr>
          <p:cNvSpPr>
            <a:spLocks noGrp="1"/>
          </p:cNvSpPr>
          <p:nvPr>
            <p:ph type="body" sz="half" idx="211" hasCustomPrompt="1"/>
          </p:nvPr>
        </p:nvSpPr>
        <p:spPr>
          <a:xfrm>
            <a:off x="7220863" y="2611217"/>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9" name="Pladsholder til tekst 3">
            <a:extLst>
              <a:ext uri="{FF2B5EF4-FFF2-40B4-BE49-F238E27FC236}">
                <a16:creationId xmlns:a16="http://schemas.microsoft.com/office/drawing/2014/main" id="{A21EBFC5-F79E-B178-6058-36B3A15B1BB9}"/>
              </a:ext>
            </a:extLst>
          </p:cNvPr>
          <p:cNvSpPr>
            <a:spLocks noGrp="1"/>
          </p:cNvSpPr>
          <p:nvPr>
            <p:ph type="body" sz="half" idx="212" hasCustomPrompt="1"/>
          </p:nvPr>
        </p:nvSpPr>
        <p:spPr>
          <a:xfrm>
            <a:off x="7928131" y="2607242"/>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0" name="Pladsholder til tekst 3">
            <a:extLst>
              <a:ext uri="{FF2B5EF4-FFF2-40B4-BE49-F238E27FC236}">
                <a16:creationId xmlns:a16="http://schemas.microsoft.com/office/drawing/2014/main" id="{1D29A3C7-53CC-E646-4357-D75BDB63D0E1}"/>
              </a:ext>
            </a:extLst>
          </p:cNvPr>
          <p:cNvSpPr>
            <a:spLocks noGrp="1"/>
          </p:cNvSpPr>
          <p:nvPr>
            <p:ph type="body" sz="half" idx="213" hasCustomPrompt="1"/>
          </p:nvPr>
        </p:nvSpPr>
        <p:spPr>
          <a:xfrm>
            <a:off x="8639545" y="2607987"/>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1" name="Pladsholder til tekst 3">
            <a:extLst>
              <a:ext uri="{FF2B5EF4-FFF2-40B4-BE49-F238E27FC236}">
                <a16:creationId xmlns:a16="http://schemas.microsoft.com/office/drawing/2014/main" id="{08D38C02-08DA-5F56-473E-E1AB094BC934}"/>
              </a:ext>
            </a:extLst>
          </p:cNvPr>
          <p:cNvSpPr>
            <a:spLocks noGrp="1"/>
          </p:cNvSpPr>
          <p:nvPr>
            <p:ph type="body" sz="half" idx="214" hasCustomPrompt="1"/>
          </p:nvPr>
        </p:nvSpPr>
        <p:spPr>
          <a:xfrm>
            <a:off x="9328146" y="2608378"/>
            <a:ext cx="643229" cy="4037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2" name="Pladsholder til tekst 3">
            <a:extLst>
              <a:ext uri="{FF2B5EF4-FFF2-40B4-BE49-F238E27FC236}">
                <a16:creationId xmlns:a16="http://schemas.microsoft.com/office/drawing/2014/main" id="{F375A4C2-DAF0-8D81-E1E2-5102BC7AFDE2}"/>
              </a:ext>
            </a:extLst>
          </p:cNvPr>
          <p:cNvSpPr>
            <a:spLocks noGrp="1"/>
          </p:cNvSpPr>
          <p:nvPr>
            <p:ph type="body" sz="half" idx="215" hasCustomPrompt="1"/>
          </p:nvPr>
        </p:nvSpPr>
        <p:spPr>
          <a:xfrm>
            <a:off x="6509883" y="4633527"/>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3" name="Pladsholder til tekst 3">
            <a:extLst>
              <a:ext uri="{FF2B5EF4-FFF2-40B4-BE49-F238E27FC236}">
                <a16:creationId xmlns:a16="http://schemas.microsoft.com/office/drawing/2014/main" id="{8E51DE2B-0579-8215-DBBD-4D0F79B89575}"/>
              </a:ext>
            </a:extLst>
          </p:cNvPr>
          <p:cNvSpPr>
            <a:spLocks noGrp="1"/>
          </p:cNvSpPr>
          <p:nvPr>
            <p:ph type="body" sz="half" idx="216" hasCustomPrompt="1"/>
          </p:nvPr>
        </p:nvSpPr>
        <p:spPr>
          <a:xfrm>
            <a:off x="7206209" y="4627585"/>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4" name="Pladsholder til tekst 3">
            <a:extLst>
              <a:ext uri="{FF2B5EF4-FFF2-40B4-BE49-F238E27FC236}">
                <a16:creationId xmlns:a16="http://schemas.microsoft.com/office/drawing/2014/main" id="{9FC81A98-C107-50A0-3BD3-F2DDF550D1A7}"/>
              </a:ext>
            </a:extLst>
          </p:cNvPr>
          <p:cNvSpPr>
            <a:spLocks noGrp="1"/>
          </p:cNvSpPr>
          <p:nvPr>
            <p:ph type="body" sz="half" idx="217" hasCustomPrompt="1"/>
          </p:nvPr>
        </p:nvSpPr>
        <p:spPr>
          <a:xfrm>
            <a:off x="7913477" y="4623610"/>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5" name="Pladsholder til tekst 3">
            <a:extLst>
              <a:ext uri="{FF2B5EF4-FFF2-40B4-BE49-F238E27FC236}">
                <a16:creationId xmlns:a16="http://schemas.microsoft.com/office/drawing/2014/main" id="{1B431088-7BEF-50CC-2E24-8D9944E3C64E}"/>
              </a:ext>
            </a:extLst>
          </p:cNvPr>
          <p:cNvSpPr>
            <a:spLocks noGrp="1"/>
          </p:cNvSpPr>
          <p:nvPr>
            <p:ph type="body" sz="half" idx="218" hasCustomPrompt="1"/>
          </p:nvPr>
        </p:nvSpPr>
        <p:spPr>
          <a:xfrm>
            <a:off x="8624891" y="4624355"/>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6" name="Pladsholder til tekst 3">
            <a:extLst>
              <a:ext uri="{FF2B5EF4-FFF2-40B4-BE49-F238E27FC236}">
                <a16:creationId xmlns:a16="http://schemas.microsoft.com/office/drawing/2014/main" id="{5A8DA17C-F57A-77A6-A866-4F4E92F3F48B}"/>
              </a:ext>
            </a:extLst>
          </p:cNvPr>
          <p:cNvSpPr>
            <a:spLocks noGrp="1"/>
          </p:cNvSpPr>
          <p:nvPr>
            <p:ph type="body" sz="half" idx="219" hasCustomPrompt="1"/>
          </p:nvPr>
        </p:nvSpPr>
        <p:spPr>
          <a:xfrm>
            <a:off x="9313492" y="4624746"/>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7" name="Pladsholder til tekst 3">
            <a:extLst>
              <a:ext uri="{FF2B5EF4-FFF2-40B4-BE49-F238E27FC236}">
                <a16:creationId xmlns:a16="http://schemas.microsoft.com/office/drawing/2014/main" id="{B6773EF0-FF84-22B6-5D4F-3D90968DBDD1}"/>
              </a:ext>
            </a:extLst>
          </p:cNvPr>
          <p:cNvSpPr>
            <a:spLocks noGrp="1"/>
          </p:cNvSpPr>
          <p:nvPr>
            <p:ph type="body" sz="half" idx="220" hasCustomPrompt="1"/>
          </p:nvPr>
        </p:nvSpPr>
        <p:spPr>
          <a:xfrm>
            <a:off x="6512813" y="5049696"/>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8" name="Pladsholder til tekst 3">
            <a:extLst>
              <a:ext uri="{FF2B5EF4-FFF2-40B4-BE49-F238E27FC236}">
                <a16:creationId xmlns:a16="http://schemas.microsoft.com/office/drawing/2014/main" id="{111574B6-4D28-A54E-E2EF-DF2651AFB654}"/>
              </a:ext>
            </a:extLst>
          </p:cNvPr>
          <p:cNvSpPr>
            <a:spLocks noGrp="1"/>
          </p:cNvSpPr>
          <p:nvPr>
            <p:ph type="body" sz="half" idx="221" hasCustomPrompt="1"/>
          </p:nvPr>
        </p:nvSpPr>
        <p:spPr>
          <a:xfrm>
            <a:off x="7209139" y="5043754"/>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9" name="Pladsholder til tekst 3">
            <a:extLst>
              <a:ext uri="{FF2B5EF4-FFF2-40B4-BE49-F238E27FC236}">
                <a16:creationId xmlns:a16="http://schemas.microsoft.com/office/drawing/2014/main" id="{6FADAE8C-FE88-26C2-BBB6-F272A5A57ED9}"/>
              </a:ext>
            </a:extLst>
          </p:cNvPr>
          <p:cNvSpPr>
            <a:spLocks noGrp="1"/>
          </p:cNvSpPr>
          <p:nvPr>
            <p:ph type="body" sz="half" idx="222" hasCustomPrompt="1"/>
          </p:nvPr>
        </p:nvSpPr>
        <p:spPr>
          <a:xfrm>
            <a:off x="7916407" y="5039779"/>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0" name="Pladsholder til tekst 3">
            <a:extLst>
              <a:ext uri="{FF2B5EF4-FFF2-40B4-BE49-F238E27FC236}">
                <a16:creationId xmlns:a16="http://schemas.microsoft.com/office/drawing/2014/main" id="{B8A56DE2-035E-3EA5-B66D-64B81263664C}"/>
              </a:ext>
            </a:extLst>
          </p:cNvPr>
          <p:cNvSpPr>
            <a:spLocks noGrp="1"/>
          </p:cNvSpPr>
          <p:nvPr>
            <p:ph type="body" sz="half" idx="223" hasCustomPrompt="1"/>
          </p:nvPr>
        </p:nvSpPr>
        <p:spPr>
          <a:xfrm>
            <a:off x="8627821" y="5040524"/>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1" name="Pladsholder til tekst 3">
            <a:extLst>
              <a:ext uri="{FF2B5EF4-FFF2-40B4-BE49-F238E27FC236}">
                <a16:creationId xmlns:a16="http://schemas.microsoft.com/office/drawing/2014/main" id="{67F71BDA-4553-1503-1B77-C41D1EA9626E}"/>
              </a:ext>
            </a:extLst>
          </p:cNvPr>
          <p:cNvSpPr>
            <a:spLocks noGrp="1"/>
          </p:cNvSpPr>
          <p:nvPr>
            <p:ph type="body" sz="half" idx="224" hasCustomPrompt="1"/>
          </p:nvPr>
        </p:nvSpPr>
        <p:spPr>
          <a:xfrm>
            <a:off x="9316422" y="5040915"/>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2" name="Pladsholder til tekst 3">
            <a:extLst>
              <a:ext uri="{FF2B5EF4-FFF2-40B4-BE49-F238E27FC236}">
                <a16:creationId xmlns:a16="http://schemas.microsoft.com/office/drawing/2014/main" id="{51C9DC84-1CF9-B6B7-B81D-9AF086A275AD}"/>
              </a:ext>
            </a:extLst>
          </p:cNvPr>
          <p:cNvSpPr>
            <a:spLocks noGrp="1"/>
          </p:cNvSpPr>
          <p:nvPr>
            <p:ph type="body" sz="half" idx="225" hasCustomPrompt="1"/>
          </p:nvPr>
        </p:nvSpPr>
        <p:spPr>
          <a:xfrm>
            <a:off x="6515744" y="5465863"/>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3" name="Pladsholder til tekst 3">
            <a:extLst>
              <a:ext uri="{FF2B5EF4-FFF2-40B4-BE49-F238E27FC236}">
                <a16:creationId xmlns:a16="http://schemas.microsoft.com/office/drawing/2014/main" id="{8FBBC99F-089E-D865-A70C-31A1F9D3587C}"/>
              </a:ext>
            </a:extLst>
          </p:cNvPr>
          <p:cNvSpPr>
            <a:spLocks noGrp="1"/>
          </p:cNvSpPr>
          <p:nvPr>
            <p:ph type="body" sz="half" idx="226" hasCustomPrompt="1"/>
          </p:nvPr>
        </p:nvSpPr>
        <p:spPr>
          <a:xfrm>
            <a:off x="7212070" y="5459921"/>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4" name="Pladsholder til tekst 3">
            <a:extLst>
              <a:ext uri="{FF2B5EF4-FFF2-40B4-BE49-F238E27FC236}">
                <a16:creationId xmlns:a16="http://schemas.microsoft.com/office/drawing/2014/main" id="{61683031-81C9-E332-A185-0D30EBECA281}"/>
              </a:ext>
            </a:extLst>
          </p:cNvPr>
          <p:cNvSpPr>
            <a:spLocks noGrp="1"/>
          </p:cNvSpPr>
          <p:nvPr>
            <p:ph type="body" sz="half" idx="227" hasCustomPrompt="1"/>
          </p:nvPr>
        </p:nvSpPr>
        <p:spPr>
          <a:xfrm>
            <a:off x="7919338" y="5455946"/>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5" name="Pladsholder til tekst 3">
            <a:extLst>
              <a:ext uri="{FF2B5EF4-FFF2-40B4-BE49-F238E27FC236}">
                <a16:creationId xmlns:a16="http://schemas.microsoft.com/office/drawing/2014/main" id="{B37DCBDA-0031-3264-4139-F6FBDB9FC035}"/>
              </a:ext>
            </a:extLst>
          </p:cNvPr>
          <p:cNvSpPr>
            <a:spLocks noGrp="1"/>
          </p:cNvSpPr>
          <p:nvPr>
            <p:ph type="body" sz="half" idx="228" hasCustomPrompt="1"/>
          </p:nvPr>
        </p:nvSpPr>
        <p:spPr>
          <a:xfrm>
            <a:off x="8630752" y="5456691"/>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6" name="Pladsholder til tekst 3">
            <a:extLst>
              <a:ext uri="{FF2B5EF4-FFF2-40B4-BE49-F238E27FC236}">
                <a16:creationId xmlns:a16="http://schemas.microsoft.com/office/drawing/2014/main" id="{EB0433B1-0A35-ECEA-A6A9-629F16EBC48F}"/>
              </a:ext>
            </a:extLst>
          </p:cNvPr>
          <p:cNvSpPr>
            <a:spLocks noGrp="1"/>
          </p:cNvSpPr>
          <p:nvPr>
            <p:ph type="body" sz="half" idx="229" hasCustomPrompt="1"/>
          </p:nvPr>
        </p:nvSpPr>
        <p:spPr>
          <a:xfrm>
            <a:off x="9319353" y="5457082"/>
            <a:ext cx="643229" cy="3634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7" name="Pladsholder til tekst 3">
            <a:extLst>
              <a:ext uri="{FF2B5EF4-FFF2-40B4-BE49-F238E27FC236}">
                <a16:creationId xmlns:a16="http://schemas.microsoft.com/office/drawing/2014/main" id="{D3FE4DDB-9033-1F93-61BF-2FBAFCFE5C3C}"/>
              </a:ext>
            </a:extLst>
          </p:cNvPr>
          <p:cNvSpPr>
            <a:spLocks noGrp="1"/>
          </p:cNvSpPr>
          <p:nvPr>
            <p:ph type="body" sz="half" idx="230" hasCustomPrompt="1"/>
          </p:nvPr>
        </p:nvSpPr>
        <p:spPr>
          <a:xfrm>
            <a:off x="6509884" y="4062025"/>
            <a:ext cx="643229" cy="53633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8" name="Pladsholder til tekst 3">
            <a:extLst>
              <a:ext uri="{FF2B5EF4-FFF2-40B4-BE49-F238E27FC236}">
                <a16:creationId xmlns:a16="http://schemas.microsoft.com/office/drawing/2014/main" id="{1FD4D5A8-FC9B-8E3D-5F1C-AC387A8DD454}"/>
              </a:ext>
            </a:extLst>
          </p:cNvPr>
          <p:cNvSpPr>
            <a:spLocks noGrp="1"/>
          </p:cNvSpPr>
          <p:nvPr>
            <p:ph type="body" sz="half" idx="231" hasCustomPrompt="1"/>
          </p:nvPr>
        </p:nvSpPr>
        <p:spPr>
          <a:xfrm>
            <a:off x="7206210" y="4056083"/>
            <a:ext cx="643229" cy="53633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9" name="Pladsholder til tekst 3">
            <a:extLst>
              <a:ext uri="{FF2B5EF4-FFF2-40B4-BE49-F238E27FC236}">
                <a16:creationId xmlns:a16="http://schemas.microsoft.com/office/drawing/2014/main" id="{0EE1590F-45A2-71DF-22BB-08E039C94783}"/>
              </a:ext>
            </a:extLst>
          </p:cNvPr>
          <p:cNvSpPr>
            <a:spLocks noGrp="1"/>
          </p:cNvSpPr>
          <p:nvPr>
            <p:ph type="body" sz="half" idx="232" hasCustomPrompt="1"/>
          </p:nvPr>
        </p:nvSpPr>
        <p:spPr>
          <a:xfrm>
            <a:off x="7913478" y="4052108"/>
            <a:ext cx="643229" cy="53633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0" name="Pladsholder til tekst 3">
            <a:extLst>
              <a:ext uri="{FF2B5EF4-FFF2-40B4-BE49-F238E27FC236}">
                <a16:creationId xmlns:a16="http://schemas.microsoft.com/office/drawing/2014/main" id="{949B5F2C-85D4-3646-D04A-A8336BFD4E66}"/>
              </a:ext>
            </a:extLst>
          </p:cNvPr>
          <p:cNvSpPr>
            <a:spLocks noGrp="1"/>
          </p:cNvSpPr>
          <p:nvPr>
            <p:ph type="body" sz="half" idx="233" hasCustomPrompt="1"/>
          </p:nvPr>
        </p:nvSpPr>
        <p:spPr>
          <a:xfrm>
            <a:off x="8624892" y="4052853"/>
            <a:ext cx="643229" cy="53633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1" name="Pladsholder til tekst 3">
            <a:extLst>
              <a:ext uri="{FF2B5EF4-FFF2-40B4-BE49-F238E27FC236}">
                <a16:creationId xmlns:a16="http://schemas.microsoft.com/office/drawing/2014/main" id="{AE197A20-4816-6417-ADB5-EC87ADFBF375}"/>
              </a:ext>
            </a:extLst>
          </p:cNvPr>
          <p:cNvSpPr>
            <a:spLocks noGrp="1"/>
          </p:cNvSpPr>
          <p:nvPr>
            <p:ph type="body" sz="half" idx="234" hasCustomPrompt="1"/>
          </p:nvPr>
        </p:nvSpPr>
        <p:spPr>
          <a:xfrm>
            <a:off x="9313493" y="4053244"/>
            <a:ext cx="643229" cy="53633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2" name="Pladsholder til tekst 3">
            <a:extLst>
              <a:ext uri="{FF2B5EF4-FFF2-40B4-BE49-F238E27FC236}">
                <a16:creationId xmlns:a16="http://schemas.microsoft.com/office/drawing/2014/main" id="{2143CA8E-CB64-20F5-A5CA-0F83E09E9059}"/>
              </a:ext>
            </a:extLst>
          </p:cNvPr>
          <p:cNvSpPr>
            <a:spLocks noGrp="1"/>
          </p:cNvSpPr>
          <p:nvPr>
            <p:ph type="body" sz="half" idx="235" hasCustomPrompt="1"/>
          </p:nvPr>
        </p:nvSpPr>
        <p:spPr>
          <a:xfrm>
            <a:off x="6504025" y="3071423"/>
            <a:ext cx="643229" cy="66576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3" name="Pladsholder til tekst 3">
            <a:extLst>
              <a:ext uri="{FF2B5EF4-FFF2-40B4-BE49-F238E27FC236}">
                <a16:creationId xmlns:a16="http://schemas.microsoft.com/office/drawing/2014/main" id="{572BFD68-843E-64CB-B94B-B0AC9BDABB28}"/>
              </a:ext>
            </a:extLst>
          </p:cNvPr>
          <p:cNvSpPr>
            <a:spLocks noGrp="1"/>
          </p:cNvSpPr>
          <p:nvPr>
            <p:ph type="body" sz="half" idx="236" hasCustomPrompt="1"/>
          </p:nvPr>
        </p:nvSpPr>
        <p:spPr>
          <a:xfrm>
            <a:off x="7200351" y="3065481"/>
            <a:ext cx="643229" cy="66576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4" name="Pladsholder til tekst 3">
            <a:extLst>
              <a:ext uri="{FF2B5EF4-FFF2-40B4-BE49-F238E27FC236}">
                <a16:creationId xmlns:a16="http://schemas.microsoft.com/office/drawing/2014/main" id="{A84F48F9-A24D-BF50-A811-48E512FB06FE}"/>
              </a:ext>
            </a:extLst>
          </p:cNvPr>
          <p:cNvSpPr>
            <a:spLocks noGrp="1"/>
          </p:cNvSpPr>
          <p:nvPr>
            <p:ph type="body" sz="half" idx="237" hasCustomPrompt="1"/>
          </p:nvPr>
        </p:nvSpPr>
        <p:spPr>
          <a:xfrm>
            <a:off x="7907619" y="3061506"/>
            <a:ext cx="643229" cy="66576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5" name="Pladsholder til tekst 3">
            <a:extLst>
              <a:ext uri="{FF2B5EF4-FFF2-40B4-BE49-F238E27FC236}">
                <a16:creationId xmlns:a16="http://schemas.microsoft.com/office/drawing/2014/main" id="{56435FEC-EC5A-F098-296E-3EF317EFB291}"/>
              </a:ext>
            </a:extLst>
          </p:cNvPr>
          <p:cNvSpPr>
            <a:spLocks noGrp="1"/>
          </p:cNvSpPr>
          <p:nvPr>
            <p:ph type="body" sz="half" idx="238" hasCustomPrompt="1"/>
          </p:nvPr>
        </p:nvSpPr>
        <p:spPr>
          <a:xfrm>
            <a:off x="8619033" y="3062251"/>
            <a:ext cx="643229" cy="66576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6" name="Pladsholder til tekst 3">
            <a:extLst>
              <a:ext uri="{FF2B5EF4-FFF2-40B4-BE49-F238E27FC236}">
                <a16:creationId xmlns:a16="http://schemas.microsoft.com/office/drawing/2014/main" id="{365CE5C3-AF2E-1CAE-F19E-7656D6377B7E}"/>
              </a:ext>
            </a:extLst>
          </p:cNvPr>
          <p:cNvSpPr>
            <a:spLocks noGrp="1"/>
          </p:cNvSpPr>
          <p:nvPr>
            <p:ph type="body" sz="half" idx="239" hasCustomPrompt="1"/>
          </p:nvPr>
        </p:nvSpPr>
        <p:spPr>
          <a:xfrm>
            <a:off x="9307634" y="3062642"/>
            <a:ext cx="643229" cy="66576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7" name="Pladsholder til tekst 3">
            <a:extLst>
              <a:ext uri="{FF2B5EF4-FFF2-40B4-BE49-F238E27FC236}">
                <a16:creationId xmlns:a16="http://schemas.microsoft.com/office/drawing/2014/main" id="{1F3EC91A-08DF-2D7C-5EFA-507FF0D5B30D}"/>
              </a:ext>
            </a:extLst>
          </p:cNvPr>
          <p:cNvSpPr>
            <a:spLocks noGrp="1"/>
          </p:cNvSpPr>
          <p:nvPr>
            <p:ph type="body" sz="half" idx="240" hasCustomPrompt="1"/>
          </p:nvPr>
        </p:nvSpPr>
        <p:spPr>
          <a:xfrm>
            <a:off x="6515746" y="5870306"/>
            <a:ext cx="643229" cy="23369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8" name="Pladsholder til tekst 3">
            <a:extLst>
              <a:ext uri="{FF2B5EF4-FFF2-40B4-BE49-F238E27FC236}">
                <a16:creationId xmlns:a16="http://schemas.microsoft.com/office/drawing/2014/main" id="{0A9F116F-DA23-4FEB-63DC-809890B5B558}"/>
              </a:ext>
            </a:extLst>
          </p:cNvPr>
          <p:cNvSpPr>
            <a:spLocks noGrp="1"/>
          </p:cNvSpPr>
          <p:nvPr>
            <p:ph type="body" sz="half" idx="241" hasCustomPrompt="1"/>
          </p:nvPr>
        </p:nvSpPr>
        <p:spPr>
          <a:xfrm>
            <a:off x="7212072" y="5864364"/>
            <a:ext cx="643229" cy="23369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9" name="Pladsholder til tekst 3">
            <a:extLst>
              <a:ext uri="{FF2B5EF4-FFF2-40B4-BE49-F238E27FC236}">
                <a16:creationId xmlns:a16="http://schemas.microsoft.com/office/drawing/2014/main" id="{175F6CEF-BB8D-22B9-A403-4C8BBFD42224}"/>
              </a:ext>
            </a:extLst>
          </p:cNvPr>
          <p:cNvSpPr>
            <a:spLocks noGrp="1"/>
          </p:cNvSpPr>
          <p:nvPr>
            <p:ph type="body" sz="half" idx="242" hasCustomPrompt="1"/>
          </p:nvPr>
        </p:nvSpPr>
        <p:spPr>
          <a:xfrm>
            <a:off x="7919340" y="5860389"/>
            <a:ext cx="643229" cy="23369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0" name="Pladsholder til tekst 3">
            <a:extLst>
              <a:ext uri="{FF2B5EF4-FFF2-40B4-BE49-F238E27FC236}">
                <a16:creationId xmlns:a16="http://schemas.microsoft.com/office/drawing/2014/main" id="{82D1405E-0B14-2B90-79F8-7D2EF40CF371}"/>
              </a:ext>
            </a:extLst>
          </p:cNvPr>
          <p:cNvSpPr>
            <a:spLocks noGrp="1"/>
          </p:cNvSpPr>
          <p:nvPr>
            <p:ph type="body" sz="half" idx="243" hasCustomPrompt="1"/>
          </p:nvPr>
        </p:nvSpPr>
        <p:spPr>
          <a:xfrm>
            <a:off x="8630754" y="5861134"/>
            <a:ext cx="643229" cy="23369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1" name="Pladsholder til tekst 3">
            <a:extLst>
              <a:ext uri="{FF2B5EF4-FFF2-40B4-BE49-F238E27FC236}">
                <a16:creationId xmlns:a16="http://schemas.microsoft.com/office/drawing/2014/main" id="{77B11F56-ED5F-414C-07C3-B64806CC8B81}"/>
              </a:ext>
            </a:extLst>
          </p:cNvPr>
          <p:cNvSpPr>
            <a:spLocks noGrp="1"/>
          </p:cNvSpPr>
          <p:nvPr>
            <p:ph type="body" sz="half" idx="244" hasCustomPrompt="1"/>
          </p:nvPr>
        </p:nvSpPr>
        <p:spPr>
          <a:xfrm>
            <a:off x="9319355" y="5861525"/>
            <a:ext cx="643229" cy="23369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2" name="Pladsholder til tekst 3">
            <a:extLst>
              <a:ext uri="{FF2B5EF4-FFF2-40B4-BE49-F238E27FC236}">
                <a16:creationId xmlns:a16="http://schemas.microsoft.com/office/drawing/2014/main" id="{AE50C0AB-3E16-FC40-AEDE-E1E7F4215FF4}"/>
              </a:ext>
            </a:extLst>
          </p:cNvPr>
          <p:cNvSpPr>
            <a:spLocks noGrp="1"/>
          </p:cNvSpPr>
          <p:nvPr>
            <p:ph type="body" sz="half" idx="245" hasCustomPrompt="1"/>
          </p:nvPr>
        </p:nvSpPr>
        <p:spPr>
          <a:xfrm>
            <a:off x="6509886" y="6154586"/>
            <a:ext cx="643229" cy="21958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3" name="Pladsholder til tekst 3">
            <a:extLst>
              <a:ext uri="{FF2B5EF4-FFF2-40B4-BE49-F238E27FC236}">
                <a16:creationId xmlns:a16="http://schemas.microsoft.com/office/drawing/2014/main" id="{28A17444-32F0-7D85-5CB9-8A56022A2FED}"/>
              </a:ext>
            </a:extLst>
          </p:cNvPr>
          <p:cNvSpPr>
            <a:spLocks noGrp="1"/>
          </p:cNvSpPr>
          <p:nvPr>
            <p:ph type="body" sz="half" idx="246" hasCustomPrompt="1"/>
          </p:nvPr>
        </p:nvSpPr>
        <p:spPr>
          <a:xfrm>
            <a:off x="7206212" y="6148644"/>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4" name="Pladsholder til tekst 3">
            <a:extLst>
              <a:ext uri="{FF2B5EF4-FFF2-40B4-BE49-F238E27FC236}">
                <a16:creationId xmlns:a16="http://schemas.microsoft.com/office/drawing/2014/main" id="{37EDAF7D-6A76-D55A-BB1A-830EB1B34E4B}"/>
              </a:ext>
            </a:extLst>
          </p:cNvPr>
          <p:cNvSpPr>
            <a:spLocks noGrp="1"/>
          </p:cNvSpPr>
          <p:nvPr>
            <p:ph type="body" sz="half" idx="247" hasCustomPrompt="1"/>
          </p:nvPr>
        </p:nvSpPr>
        <p:spPr>
          <a:xfrm>
            <a:off x="7913480" y="6144669"/>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5" name="Pladsholder til tekst 3">
            <a:extLst>
              <a:ext uri="{FF2B5EF4-FFF2-40B4-BE49-F238E27FC236}">
                <a16:creationId xmlns:a16="http://schemas.microsoft.com/office/drawing/2014/main" id="{690995B8-5D87-1A58-1D45-F3955B7A17E2}"/>
              </a:ext>
            </a:extLst>
          </p:cNvPr>
          <p:cNvSpPr>
            <a:spLocks noGrp="1"/>
          </p:cNvSpPr>
          <p:nvPr>
            <p:ph type="body" sz="half" idx="248" hasCustomPrompt="1"/>
          </p:nvPr>
        </p:nvSpPr>
        <p:spPr>
          <a:xfrm>
            <a:off x="8624894" y="6145414"/>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6" name="Pladsholder til tekst 3">
            <a:extLst>
              <a:ext uri="{FF2B5EF4-FFF2-40B4-BE49-F238E27FC236}">
                <a16:creationId xmlns:a16="http://schemas.microsoft.com/office/drawing/2014/main" id="{36389E76-6FE9-B42A-97A7-EB267B1A3528}"/>
              </a:ext>
            </a:extLst>
          </p:cNvPr>
          <p:cNvSpPr>
            <a:spLocks noGrp="1"/>
          </p:cNvSpPr>
          <p:nvPr>
            <p:ph type="body" sz="half" idx="249" hasCustomPrompt="1"/>
          </p:nvPr>
        </p:nvSpPr>
        <p:spPr>
          <a:xfrm>
            <a:off x="9313495" y="6145805"/>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7" name="Pladsholder til tekst 3">
            <a:extLst>
              <a:ext uri="{FF2B5EF4-FFF2-40B4-BE49-F238E27FC236}">
                <a16:creationId xmlns:a16="http://schemas.microsoft.com/office/drawing/2014/main" id="{FBFCF592-9AD9-3580-2184-761E9D5D5E19}"/>
              </a:ext>
            </a:extLst>
          </p:cNvPr>
          <p:cNvSpPr>
            <a:spLocks noGrp="1"/>
          </p:cNvSpPr>
          <p:nvPr>
            <p:ph type="body" sz="half" idx="250" hasCustomPrompt="1"/>
          </p:nvPr>
        </p:nvSpPr>
        <p:spPr>
          <a:xfrm>
            <a:off x="6512817" y="3792387"/>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8" name="Pladsholder til tekst 3">
            <a:extLst>
              <a:ext uri="{FF2B5EF4-FFF2-40B4-BE49-F238E27FC236}">
                <a16:creationId xmlns:a16="http://schemas.microsoft.com/office/drawing/2014/main" id="{AE4F3A99-DF99-FDCE-B322-C8356A148059}"/>
              </a:ext>
            </a:extLst>
          </p:cNvPr>
          <p:cNvSpPr>
            <a:spLocks noGrp="1"/>
          </p:cNvSpPr>
          <p:nvPr>
            <p:ph type="body" sz="half" idx="251" hasCustomPrompt="1"/>
          </p:nvPr>
        </p:nvSpPr>
        <p:spPr>
          <a:xfrm>
            <a:off x="7209143" y="3786445"/>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9" name="Pladsholder til tekst 3">
            <a:extLst>
              <a:ext uri="{FF2B5EF4-FFF2-40B4-BE49-F238E27FC236}">
                <a16:creationId xmlns:a16="http://schemas.microsoft.com/office/drawing/2014/main" id="{2A2E3D0D-622C-8FA4-CD01-3667EF1955D0}"/>
              </a:ext>
            </a:extLst>
          </p:cNvPr>
          <p:cNvSpPr>
            <a:spLocks noGrp="1"/>
          </p:cNvSpPr>
          <p:nvPr>
            <p:ph type="body" sz="half" idx="252" hasCustomPrompt="1"/>
          </p:nvPr>
        </p:nvSpPr>
        <p:spPr>
          <a:xfrm>
            <a:off x="7916411" y="3782470"/>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20" name="Pladsholder til tekst 3">
            <a:extLst>
              <a:ext uri="{FF2B5EF4-FFF2-40B4-BE49-F238E27FC236}">
                <a16:creationId xmlns:a16="http://schemas.microsoft.com/office/drawing/2014/main" id="{ED1448EA-43C9-1AF6-3357-5EB76CCC586B}"/>
              </a:ext>
            </a:extLst>
          </p:cNvPr>
          <p:cNvSpPr>
            <a:spLocks noGrp="1"/>
          </p:cNvSpPr>
          <p:nvPr>
            <p:ph type="body" sz="half" idx="253" hasCustomPrompt="1"/>
          </p:nvPr>
        </p:nvSpPr>
        <p:spPr>
          <a:xfrm>
            <a:off x="8627825" y="3783215"/>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21" name="Pladsholder til tekst 3">
            <a:extLst>
              <a:ext uri="{FF2B5EF4-FFF2-40B4-BE49-F238E27FC236}">
                <a16:creationId xmlns:a16="http://schemas.microsoft.com/office/drawing/2014/main" id="{63B55D89-2EBC-ADB1-1D99-67E3AD2DED5D}"/>
              </a:ext>
            </a:extLst>
          </p:cNvPr>
          <p:cNvSpPr>
            <a:spLocks noGrp="1"/>
          </p:cNvSpPr>
          <p:nvPr>
            <p:ph type="body" sz="half" idx="254" hasCustomPrompt="1"/>
          </p:nvPr>
        </p:nvSpPr>
        <p:spPr>
          <a:xfrm>
            <a:off x="9316426" y="3783606"/>
            <a:ext cx="643229" cy="2294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Tree>
    <p:extLst>
      <p:ext uri="{BB962C8B-B14F-4D97-AF65-F5344CB8AC3E}">
        <p14:creationId xmlns:p14="http://schemas.microsoft.com/office/powerpoint/2010/main" val="204347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OOD_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099813956"/>
              </p:ext>
            </p:extLst>
          </p:nvPr>
        </p:nvGraphicFramePr>
        <p:xfrm>
          <a:off x="3033345" y="219933"/>
          <a:ext cx="8792304" cy="6377940"/>
        </p:xfrm>
        <a:graphic>
          <a:graphicData uri="http://schemas.openxmlformats.org/drawingml/2006/table">
            <a:tbl>
              <a:tblPr firstRow="1" bandRow="1">
                <a:tableStyleId>{5C22544A-7EE6-4342-B048-85BDC9FD1C3A}</a:tableStyleId>
              </a:tblPr>
              <a:tblGrid>
                <a:gridCol w="3041241">
                  <a:extLst>
                    <a:ext uri="{9D8B030D-6E8A-4147-A177-3AD203B41FA5}">
                      <a16:colId xmlns:a16="http://schemas.microsoft.com/office/drawing/2014/main" val="3314432556"/>
                    </a:ext>
                  </a:extLst>
                </a:gridCol>
                <a:gridCol w="687669">
                  <a:extLst>
                    <a:ext uri="{9D8B030D-6E8A-4147-A177-3AD203B41FA5}">
                      <a16:colId xmlns:a16="http://schemas.microsoft.com/office/drawing/2014/main" val="3791111803"/>
                    </a:ext>
                  </a:extLst>
                </a:gridCol>
                <a:gridCol w="686008">
                  <a:extLst>
                    <a:ext uri="{9D8B030D-6E8A-4147-A177-3AD203B41FA5}">
                      <a16:colId xmlns:a16="http://schemas.microsoft.com/office/drawing/2014/main" val="734949800"/>
                    </a:ext>
                  </a:extLst>
                </a:gridCol>
                <a:gridCol w="686008">
                  <a:extLst>
                    <a:ext uri="{9D8B030D-6E8A-4147-A177-3AD203B41FA5}">
                      <a16:colId xmlns:a16="http://schemas.microsoft.com/office/drawing/2014/main" val="291842882"/>
                    </a:ext>
                  </a:extLst>
                </a:gridCol>
                <a:gridCol w="686008">
                  <a:extLst>
                    <a:ext uri="{9D8B030D-6E8A-4147-A177-3AD203B41FA5}">
                      <a16:colId xmlns:a16="http://schemas.microsoft.com/office/drawing/2014/main" val="933015275"/>
                    </a:ext>
                  </a:extLst>
                </a:gridCol>
                <a:gridCol w="686008">
                  <a:extLst>
                    <a:ext uri="{9D8B030D-6E8A-4147-A177-3AD203B41FA5}">
                      <a16:colId xmlns:a16="http://schemas.microsoft.com/office/drawing/2014/main" val="3520747143"/>
                    </a:ext>
                  </a:extLst>
                </a:gridCol>
                <a:gridCol w="686008">
                  <a:extLst>
                    <a:ext uri="{9D8B030D-6E8A-4147-A177-3AD203B41FA5}">
                      <a16:colId xmlns:a16="http://schemas.microsoft.com/office/drawing/2014/main" val="3476630573"/>
                    </a:ext>
                  </a:extLst>
                </a:gridCol>
                <a:gridCol w="1633354">
                  <a:extLst>
                    <a:ext uri="{9D8B030D-6E8A-4147-A177-3AD203B41FA5}">
                      <a16:colId xmlns:a16="http://schemas.microsoft.com/office/drawing/2014/main" val="1573774723"/>
                    </a:ext>
                  </a:extLst>
                </a:gridCol>
              </a:tblGrid>
              <a:tr h="504000">
                <a:tc>
                  <a:txBody>
                    <a:bodyPr/>
                    <a:lstStyle/>
                    <a:p>
                      <a:r>
                        <a:rPr lang="da-DK" sz="1400" b="1" i="0" cap="all" baseline="0" dirty="0">
                          <a:latin typeface="Nationale ExtraBold" panose="02000505040000020003" pitchFamily="2" charset="77"/>
                        </a:rPr>
                        <a:t>BREAKFAST AND LUNCH OPTIONS</a:t>
                      </a:r>
                    </a:p>
                  </a:txBody>
                  <a:tcPr anchor="ctr">
                    <a:solidFill>
                      <a:srgbClr val="2E3629"/>
                    </a:solidFill>
                  </a:tcPr>
                </a:tc>
                <a:tc>
                  <a:txBody>
                    <a:bodyPr/>
                    <a:lstStyle/>
                    <a:p>
                      <a:pPr algn="ctr"/>
                      <a:r>
                        <a:rPr lang="da-DK" sz="1200" b="1" i="0" cap="all" baseline="0" dirty="0">
                          <a:latin typeface="Nationale ExtraBold" panose="02000505040000020003" pitchFamily="2" charset="77"/>
                        </a:rPr>
                        <a:t>Price</a:t>
                      </a:r>
                    </a:p>
                  </a:txBody>
                  <a:tcPr anchor="ctr">
                    <a:solidFill>
                      <a:srgbClr val="2E3629"/>
                    </a:solidFill>
                  </a:tcPr>
                </a:tc>
                <a:tc>
                  <a:txBody>
                    <a:bodyPr/>
                    <a:lstStyle/>
                    <a:p>
                      <a:pPr algn="ctr"/>
                      <a:r>
                        <a:rPr lang="da-DK" sz="1200" b="1" i="0" cap="all" baseline="0" dirty="0">
                          <a:latin typeface="Nationale ExtraBold" panose="02000505040000020003" pitchFamily="2" charset="77"/>
                        </a:rPr>
                        <a:t>12/09</a:t>
                      </a:r>
                    </a:p>
                  </a:txBody>
                  <a:tcPr anchor="ctr">
                    <a:solidFill>
                      <a:srgbClr val="2E3629"/>
                    </a:solidFill>
                  </a:tcPr>
                </a:tc>
                <a:tc>
                  <a:txBody>
                    <a:bodyPr/>
                    <a:lstStyle/>
                    <a:p>
                      <a:pPr algn="ctr"/>
                      <a:r>
                        <a:rPr lang="da-DK" sz="1200" b="1" i="0" cap="all" baseline="0" dirty="0">
                          <a:latin typeface="Nationale ExtraBold" panose="02000505040000020003" pitchFamily="2" charset="77"/>
                        </a:rPr>
                        <a:t>13/09</a:t>
                      </a:r>
                    </a:p>
                  </a:txBody>
                  <a:tcPr anchor="ctr">
                    <a:solidFill>
                      <a:srgbClr val="2E3629"/>
                    </a:solidFill>
                  </a:tcPr>
                </a:tc>
                <a:tc>
                  <a:txBody>
                    <a:bodyPr/>
                    <a:lstStyle/>
                    <a:p>
                      <a:pPr algn="ctr"/>
                      <a:r>
                        <a:rPr lang="da-DK" sz="1200" b="1" i="0" cap="all" baseline="0" dirty="0">
                          <a:latin typeface="Nationale ExtraBold" panose="02000505040000020003" pitchFamily="2" charset="77"/>
                        </a:rPr>
                        <a:t>14/09</a:t>
                      </a:r>
                    </a:p>
                  </a:txBody>
                  <a:tcPr anchor="ctr">
                    <a:solidFill>
                      <a:srgbClr val="2E3629"/>
                    </a:solidFill>
                  </a:tcPr>
                </a:tc>
                <a:tc>
                  <a:txBody>
                    <a:bodyPr/>
                    <a:lstStyle/>
                    <a:p>
                      <a:pPr algn="ctr"/>
                      <a:r>
                        <a:rPr lang="da-DK" sz="1200" b="1" i="0" cap="all" baseline="0" dirty="0">
                          <a:latin typeface="Nationale ExtraBold" panose="02000505040000020003" pitchFamily="2" charset="77"/>
                        </a:rPr>
                        <a:t>15/09</a:t>
                      </a:r>
                    </a:p>
                  </a:txBody>
                  <a:tcPr anchor="ctr">
                    <a:solidFill>
                      <a:srgbClr val="2E3629"/>
                    </a:solidFill>
                  </a:tcPr>
                </a:tc>
                <a:tc>
                  <a:txBody>
                    <a:bodyPr/>
                    <a:lstStyle/>
                    <a:p>
                      <a:pPr algn="ctr"/>
                      <a:r>
                        <a:rPr lang="da-DK" sz="1200" b="1" i="0" cap="all" baseline="0" dirty="0">
                          <a:latin typeface="Nationale ExtraBold" panose="02000505040000020003" pitchFamily="2" charset="77"/>
                        </a:rPr>
                        <a:t>16/09</a:t>
                      </a:r>
                    </a:p>
                  </a:txBody>
                  <a:tcPr anchor="ctr">
                    <a:solidFill>
                      <a:srgbClr val="2E3629"/>
                    </a:solidFill>
                  </a:tcPr>
                </a:tc>
                <a:tc>
                  <a:txBody>
                    <a:bodyPr/>
                    <a:lstStyle/>
                    <a:p>
                      <a:pPr algn="ctr"/>
                      <a:r>
                        <a:rPr lang="da-DK" sz="1400" b="1" i="0" cap="all" baseline="0" dirty="0" err="1">
                          <a:latin typeface="Nationale ExtraBold" panose="02000505040000020003" pitchFamily="2" charset="77"/>
                        </a:rPr>
                        <a:t>TimeS</a:t>
                      </a:r>
                      <a:endParaRPr lang="da-DK" sz="1400" b="1" i="0" cap="all" baseline="0" dirty="0">
                        <a:latin typeface="Nationale ExtraBold" panose="02000505040000020003" pitchFamily="2" charset="77"/>
                      </a:endParaRPr>
                    </a:p>
                    <a:p>
                      <a:pPr algn="ctr"/>
                      <a:r>
                        <a:rPr lang="da-DK" sz="1400" b="0" i="0" cap="all" baseline="0" dirty="0">
                          <a:latin typeface="Nationale Medium" panose="02000505040000020003" pitchFamily="2" charset="77"/>
                        </a:rPr>
                        <a:t>Start / End</a:t>
                      </a:r>
                    </a:p>
                  </a:txBody>
                  <a:tcPr anchor="ctr">
                    <a:solidFill>
                      <a:srgbClr val="2E3629"/>
                    </a:solidFill>
                  </a:tcPr>
                </a:tc>
                <a:extLst>
                  <a:ext uri="{0D108BD9-81ED-4DB2-BD59-A6C34878D82A}">
                    <a16:rowId xmlns:a16="http://schemas.microsoft.com/office/drawing/2014/main" val="2974513633"/>
                  </a:ext>
                </a:extLst>
              </a:tr>
              <a:tr h="449206">
                <a:tc>
                  <a:txBody>
                    <a:bodyPr/>
                    <a:lstStyle/>
                    <a:p>
                      <a:pPr>
                        <a:lnSpc>
                          <a:spcPct val="100000"/>
                        </a:lnSpc>
                        <a:tabLst>
                          <a:tab pos="4851400" algn="r"/>
                        </a:tabLst>
                        <a:defRPr lang="en-US"/>
                      </a:pPr>
                      <a:r>
                        <a:rPr lang="da-DK" sz="1100" b="1" kern="1200" dirty="0">
                          <a:solidFill>
                            <a:schemeClr val="dk1"/>
                          </a:solidFill>
                          <a:effectLst/>
                          <a:latin typeface="Nationale Light" panose="02000305040000020003" pitchFamily="50" charset="0"/>
                          <a:ea typeface="+mn-ea"/>
                          <a:cs typeface="+mn-cs"/>
                        </a:rPr>
                        <a:t>MORNING BREAK </a:t>
                      </a:r>
                      <a:r>
                        <a:rPr lang="da-DK" sz="1100" b="0" kern="1200" dirty="0">
                          <a:solidFill>
                            <a:schemeClr val="dk1"/>
                          </a:solidFill>
                          <a:effectLst/>
                          <a:latin typeface="Nationale Light" panose="02000305040000020003" pitchFamily="50" charset="0"/>
                          <a:ea typeface="+mn-ea"/>
                          <a:cs typeface="+mn-cs"/>
                        </a:rPr>
                        <a:t>(min 10 </a:t>
                      </a:r>
                      <a:r>
                        <a:rPr lang="da-DK" sz="1100" b="0" kern="1200" dirty="0" err="1">
                          <a:solidFill>
                            <a:schemeClr val="dk1"/>
                          </a:solidFill>
                          <a:effectLst/>
                          <a:latin typeface="Nationale Light" panose="02000305040000020003" pitchFamily="50" charset="0"/>
                          <a:ea typeface="+mn-ea"/>
                          <a:cs typeface="+mn-cs"/>
                        </a:rPr>
                        <a:t>pax</a:t>
                      </a:r>
                      <a:r>
                        <a:rPr lang="da-DK" sz="1100" b="0" kern="1200" dirty="0">
                          <a:solidFill>
                            <a:schemeClr val="dk1"/>
                          </a:solidFill>
                          <a:effectLst/>
                          <a:latin typeface="Nationale Light" panose="02000305040000020003" pitchFamily="50" charset="0"/>
                          <a:ea typeface="+mn-ea"/>
                          <a:cs typeface="+mn-cs"/>
                        </a:rPr>
                        <a:t>)</a:t>
                      </a:r>
                      <a:endParaRPr lang="da-DK" sz="1100" b="1" kern="1200" dirty="0">
                        <a:solidFill>
                          <a:schemeClr val="dk1"/>
                        </a:solidFill>
                        <a:effectLst/>
                        <a:latin typeface="Nationale Light" panose="02000305040000020003" pitchFamily="50" charset="0"/>
                        <a:ea typeface="+mn-ea"/>
                        <a:cs typeface="+mn-cs"/>
                      </a:endParaRPr>
                    </a:p>
                    <a:p>
                      <a:pPr>
                        <a:lnSpc>
                          <a:spcPct val="100000"/>
                        </a:lnSpc>
                        <a:tabLst>
                          <a:tab pos="4851400" algn="r"/>
                        </a:tabLst>
                        <a:defRPr lang="en-US"/>
                      </a:pPr>
                      <a:r>
                        <a:rPr lang="da-DK" sz="1100" b="0" kern="1200" dirty="0" err="1">
                          <a:solidFill>
                            <a:schemeClr val="dk1"/>
                          </a:solidFill>
                          <a:effectLst/>
                          <a:latin typeface="Nationale Light" panose="02000305040000020003" pitchFamily="50" charset="0"/>
                          <a:ea typeface="+mn-ea"/>
                          <a:cs typeface="+mn-cs"/>
                        </a:rPr>
                        <a:t>Delicious</a:t>
                      </a:r>
                      <a:r>
                        <a:rPr lang="da-DK" sz="1100" b="0" kern="1200" dirty="0">
                          <a:solidFill>
                            <a:schemeClr val="dk1"/>
                          </a:solidFill>
                          <a:effectLst/>
                          <a:latin typeface="Nationale Light" panose="02000305040000020003" pitchFamily="50" charset="0"/>
                          <a:ea typeface="+mn-ea"/>
                          <a:cs typeface="+mn-cs"/>
                        </a:rPr>
                        <a:t> buffet of </a:t>
                      </a:r>
                      <a:r>
                        <a:rPr lang="da-DK" sz="1100" b="0" kern="1200" dirty="0" err="1">
                          <a:solidFill>
                            <a:schemeClr val="dk1"/>
                          </a:solidFill>
                          <a:effectLst/>
                          <a:latin typeface="Nationale Light" panose="02000305040000020003" pitchFamily="50" charset="0"/>
                          <a:ea typeface="+mn-ea"/>
                          <a:cs typeface="+mn-cs"/>
                        </a:rPr>
                        <a:t>freshly</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brewed</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coffee</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tea</a:t>
                      </a:r>
                      <a:r>
                        <a:rPr lang="da-DK" sz="1100" b="0" kern="1200" dirty="0">
                          <a:solidFill>
                            <a:schemeClr val="dk1"/>
                          </a:solidFill>
                          <a:effectLst/>
                          <a:latin typeface="Nationale Light" panose="02000305040000020003" pitchFamily="50" charset="0"/>
                          <a:ea typeface="+mn-ea"/>
                          <a:cs typeface="+mn-cs"/>
                        </a:rPr>
                        <a:t> and juice, a </a:t>
                      </a:r>
                      <a:r>
                        <a:rPr lang="da-DK" sz="1100" b="0" kern="1200" dirty="0" err="1">
                          <a:solidFill>
                            <a:schemeClr val="dk1"/>
                          </a:solidFill>
                          <a:effectLst/>
                          <a:latin typeface="Nationale Light" panose="02000305040000020003" pitchFamily="50" charset="0"/>
                          <a:ea typeface="+mn-ea"/>
                          <a:cs typeface="+mn-cs"/>
                        </a:rPr>
                        <a:t>selection</a:t>
                      </a:r>
                      <a:r>
                        <a:rPr lang="da-DK" sz="1100" b="0" kern="1200" dirty="0">
                          <a:solidFill>
                            <a:schemeClr val="dk1"/>
                          </a:solidFill>
                          <a:effectLst/>
                          <a:latin typeface="Nationale Light" panose="02000305040000020003" pitchFamily="50" charset="0"/>
                          <a:ea typeface="+mn-ea"/>
                          <a:cs typeface="+mn-cs"/>
                        </a:rPr>
                        <a:t> of </a:t>
                      </a:r>
                      <a:r>
                        <a:rPr lang="da-DK" sz="1100" b="0" kern="1200" dirty="0" err="1">
                          <a:solidFill>
                            <a:schemeClr val="dk1"/>
                          </a:solidFill>
                          <a:effectLst/>
                          <a:latin typeface="Nationale Light" panose="02000305040000020003" pitchFamily="50" charset="0"/>
                          <a:ea typeface="+mn-ea"/>
                          <a:cs typeface="+mn-cs"/>
                        </a:rPr>
                        <a:t>fresh</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fruit</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crudite</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bread</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danish</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cheese</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charcuterie</a:t>
                      </a:r>
                      <a:r>
                        <a:rPr lang="da-DK" sz="1100" b="0" kern="1200" dirty="0">
                          <a:solidFill>
                            <a:schemeClr val="dk1"/>
                          </a:solidFill>
                          <a:effectLst/>
                          <a:latin typeface="Nationale Light" panose="02000305040000020003" pitchFamily="50" charset="0"/>
                          <a:ea typeface="+mn-ea"/>
                          <a:cs typeface="+mn-cs"/>
                        </a:rPr>
                        <a:t>, jam and </a:t>
                      </a:r>
                      <a:r>
                        <a:rPr lang="da-DK" sz="1100" b="0" kern="1200" dirty="0" err="1">
                          <a:solidFill>
                            <a:schemeClr val="dk1"/>
                          </a:solidFill>
                          <a:effectLst/>
                          <a:latin typeface="Nationale Light" panose="02000305040000020003" pitchFamily="50" charset="0"/>
                          <a:ea typeface="+mn-ea"/>
                          <a:cs typeface="+mn-cs"/>
                        </a:rPr>
                        <a:t>danish</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pastry</a:t>
                      </a:r>
                      <a:r>
                        <a:rPr lang="da-DK" sz="1100" b="0" kern="1200" dirty="0">
                          <a:solidFill>
                            <a:schemeClr val="dk1"/>
                          </a:solidFill>
                          <a:effectLst/>
                          <a:latin typeface="Nationale Light" panose="02000305040000020003" pitchFamily="50" charset="0"/>
                          <a:ea typeface="+mn-ea"/>
                          <a:cs typeface="+mn-cs"/>
                        </a:rPr>
                        <a:t>/croissant.</a:t>
                      </a:r>
                    </a:p>
                    <a:p>
                      <a:pPr>
                        <a:lnSpc>
                          <a:spcPct val="100000"/>
                        </a:lnSpc>
                        <a:tabLst>
                          <a:tab pos="4851400" algn="r"/>
                        </a:tabLst>
                        <a:defRPr lang="en-US"/>
                      </a:pPr>
                      <a:r>
                        <a:rPr lang="da-DK" sz="1000" b="0" kern="1200" dirty="0">
                          <a:solidFill>
                            <a:schemeClr val="dk1"/>
                          </a:solidFill>
                          <a:effectLst/>
                          <a:latin typeface="Nationale Light" panose="02000305040000020003" pitchFamily="50" charset="0"/>
                          <a:ea typeface="+mn-ea"/>
                          <a:cs typeface="+mn-cs"/>
                        </a:rPr>
                        <a:t>(</a:t>
                      </a:r>
                      <a:r>
                        <a:rPr lang="da-DK" sz="1000" b="0" i="1" kern="1200" dirty="0" err="1">
                          <a:solidFill>
                            <a:schemeClr val="dk1"/>
                          </a:solidFill>
                          <a:effectLst/>
                          <a:latin typeface="Nationale Light" panose="02000305040000020003" pitchFamily="50" charset="0"/>
                          <a:ea typeface="+mn-ea"/>
                          <a:cs typeface="+mn-cs"/>
                        </a:rPr>
                        <a:t>Requires</a:t>
                      </a:r>
                      <a:r>
                        <a:rPr lang="da-DK" sz="1000" b="0" i="1" kern="1200" dirty="0">
                          <a:solidFill>
                            <a:schemeClr val="dk1"/>
                          </a:solidFill>
                          <a:effectLst/>
                          <a:latin typeface="Nationale Light" panose="02000305040000020003" pitchFamily="50" charset="0"/>
                          <a:ea typeface="+mn-ea"/>
                          <a:cs typeface="+mn-cs"/>
                        </a:rPr>
                        <a:t> a buffet </a:t>
                      </a:r>
                      <a:r>
                        <a:rPr lang="da-DK" sz="1000" b="0" i="1" kern="1200" dirty="0" err="1">
                          <a:solidFill>
                            <a:schemeClr val="dk1"/>
                          </a:solidFill>
                          <a:effectLst/>
                          <a:latin typeface="Nationale Light" panose="02000305040000020003" pitchFamily="50" charset="0"/>
                          <a:ea typeface="+mn-ea"/>
                          <a:cs typeface="+mn-cs"/>
                        </a:rPr>
                        <a:t>table</a:t>
                      </a:r>
                      <a:r>
                        <a:rPr lang="da-DK" sz="1000" b="0" i="1" kern="1200" dirty="0">
                          <a:solidFill>
                            <a:schemeClr val="dk1"/>
                          </a:solidFill>
                          <a:effectLst/>
                          <a:latin typeface="Nationale Light" panose="02000305040000020003" pitchFamily="50" charset="0"/>
                          <a:ea typeface="+mn-ea"/>
                          <a:cs typeface="+mn-cs"/>
                        </a:rPr>
                        <a:t> </a:t>
                      </a:r>
                      <a:r>
                        <a:rPr lang="da-DK" sz="1000" b="0" i="1" kern="1200" dirty="0" err="1">
                          <a:solidFill>
                            <a:schemeClr val="dk1"/>
                          </a:solidFill>
                          <a:effectLst/>
                          <a:latin typeface="Nationale Light" panose="02000305040000020003" pitchFamily="50" charset="0"/>
                          <a:ea typeface="+mn-ea"/>
                          <a:cs typeface="+mn-cs"/>
                        </a:rPr>
                        <a:t>setup</a:t>
                      </a:r>
                      <a:r>
                        <a:rPr lang="da-DK" sz="1000" b="0" i="1" kern="1200" dirty="0">
                          <a:solidFill>
                            <a:schemeClr val="dk1"/>
                          </a:solidFill>
                          <a:effectLst/>
                          <a:latin typeface="Nationale Light" panose="02000305040000020003" pitchFamily="50" charset="0"/>
                          <a:ea typeface="+mn-ea"/>
                          <a:cs typeface="+mn-cs"/>
                        </a:rPr>
                        <a:t> </a:t>
                      </a:r>
                      <a:r>
                        <a:rPr lang="da-DK" sz="1000" b="0" i="1" kern="1200" dirty="0" err="1">
                          <a:solidFill>
                            <a:schemeClr val="dk1"/>
                          </a:solidFill>
                          <a:effectLst/>
                          <a:latin typeface="Nationale Light" panose="02000305040000020003" pitchFamily="50" charset="0"/>
                          <a:ea typeface="+mn-ea"/>
                          <a:cs typeface="+mn-cs"/>
                        </a:rPr>
                        <a:t>inside</a:t>
                      </a:r>
                      <a:r>
                        <a:rPr lang="da-DK" sz="1000" b="0" i="1" kern="1200" dirty="0">
                          <a:solidFill>
                            <a:schemeClr val="dk1"/>
                          </a:solidFill>
                          <a:effectLst/>
                          <a:latin typeface="Nationale Light" panose="02000305040000020003" pitchFamily="50" charset="0"/>
                          <a:ea typeface="+mn-ea"/>
                          <a:cs typeface="+mn-cs"/>
                        </a:rPr>
                        <a:t> the </a:t>
                      </a:r>
                      <a:r>
                        <a:rPr lang="da-DK" sz="1000" b="0" i="1" kern="1200" dirty="0" err="1">
                          <a:solidFill>
                            <a:schemeClr val="dk1"/>
                          </a:solidFill>
                          <a:effectLst/>
                          <a:latin typeface="Nationale Light" panose="02000305040000020003" pitchFamily="50" charset="0"/>
                          <a:ea typeface="+mn-ea"/>
                          <a:cs typeface="+mn-cs"/>
                        </a:rPr>
                        <a:t>room</a:t>
                      </a:r>
                      <a:r>
                        <a:rPr lang="da-DK" sz="1000" b="0" i="1"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€ 12,57</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16807440"/>
                  </a:ext>
                </a:extLst>
              </a:tr>
              <a:tr h="215660">
                <a:tc>
                  <a:txBody>
                    <a:bodyPr/>
                    <a:lstStyle/>
                    <a:p>
                      <a:pPr>
                        <a:lnSpc>
                          <a:spcPct val="100000"/>
                        </a:lnSpc>
                        <a:tabLst>
                          <a:tab pos="4851400" algn="r"/>
                        </a:tabLst>
                        <a:defRPr lang="en-US"/>
                      </a:pPr>
                      <a:r>
                        <a:rPr lang="da-DK" sz="1100" b="1" dirty="0">
                          <a:latin typeface="Nationale Light" panose="02000305040000020003" pitchFamily="50" charset="0"/>
                          <a:ea typeface="Nationale Light" charset="77"/>
                          <a:cs typeface="Nationale Light" charset="77"/>
                        </a:rPr>
                        <a:t>BREAKFAST BAG</a:t>
                      </a:r>
                    </a:p>
                    <a:p>
                      <a:pPr>
                        <a:lnSpc>
                          <a:spcPct val="100000"/>
                        </a:lnSpc>
                        <a:tabLst>
                          <a:tab pos="4851400" algn="r"/>
                        </a:tabLst>
                        <a:defRPr lang="en-US"/>
                      </a:pPr>
                      <a:r>
                        <a:rPr lang="da-DK" sz="1100" b="0" dirty="0">
                          <a:latin typeface="Nationale Light" panose="02000305040000020003" pitchFamily="50" charset="0"/>
                          <a:ea typeface="Nationale Light" charset="77"/>
                          <a:cs typeface="Nationale Light" charset="77"/>
                        </a:rPr>
                        <a:t>Bag with </a:t>
                      </a:r>
                      <a:r>
                        <a:rPr lang="da-DK" sz="1100" b="0" dirty="0" err="1">
                          <a:latin typeface="Nationale Light" panose="02000305040000020003" pitchFamily="50" charset="0"/>
                          <a:ea typeface="Nationale Light" charset="77"/>
                          <a:cs typeface="Nationale Light" charset="77"/>
                        </a:rPr>
                        <a:t>croissaint</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bread</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cheese</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butter</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fresh</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fruit</a:t>
                      </a:r>
                      <a:r>
                        <a:rPr lang="da-DK" sz="1100" b="0" dirty="0">
                          <a:latin typeface="Nationale Light" panose="02000305040000020003" pitchFamily="50" charset="0"/>
                          <a:ea typeface="Nationale Light" charset="77"/>
                          <a:cs typeface="Nationale Light" charset="77"/>
                        </a:rPr>
                        <a:t> and juice. </a:t>
                      </a:r>
                      <a:endParaRPr lang="da-DK" sz="1100" b="0" i="1" dirty="0">
                        <a:latin typeface="Nationale Light" panose="02000305040000020003" pitchFamily="50" charset="0"/>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€ 11,62</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717160421"/>
                  </a:ext>
                </a:extLst>
              </a:tr>
              <a:tr h="21566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851400" algn="r"/>
                        </a:tabLst>
                        <a:defRPr lang="en-US"/>
                      </a:pPr>
                      <a:r>
                        <a:rPr lang="da-DK" sz="1100" b="1" i="0" dirty="0">
                          <a:latin typeface="Nationale Light" panose="02000305040000020003" pitchFamily="50" charset="0"/>
                        </a:rPr>
                        <a:t>CHOCOLATE CROISSANT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€ 4,32 </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4236351627"/>
                  </a:ext>
                </a:extLst>
              </a:tr>
              <a:tr h="21566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851400" algn="r"/>
                        </a:tabLst>
                        <a:defRPr lang="en-US"/>
                      </a:pPr>
                      <a:r>
                        <a:rPr lang="da-DK" sz="1100" b="1" i="0" dirty="0">
                          <a:latin typeface="Nationale Light" panose="02000305040000020003" pitchFamily="50" charset="0"/>
                        </a:rPr>
                        <a:t>CROISSANT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€ 4,05</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535282461"/>
                  </a:ext>
                </a:extLst>
              </a:tr>
              <a:tr h="21566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851400" algn="r"/>
                        </a:tabLst>
                        <a:defRPr lang="en-US"/>
                      </a:pPr>
                      <a:r>
                        <a:rPr lang="da-DK" sz="1100" b="1" i="0" kern="1200" dirty="0">
                          <a:solidFill>
                            <a:schemeClr val="dk1"/>
                          </a:solidFill>
                          <a:effectLst/>
                          <a:latin typeface="Nationale Light" panose="02000305040000020003" pitchFamily="50" charset="0"/>
                          <a:ea typeface="+mn-ea"/>
                          <a:cs typeface="+mn-cs"/>
                        </a:rPr>
                        <a:t>DANISH PASTRY</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€ 3,92</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985184815"/>
                  </a:ext>
                </a:extLst>
              </a:tr>
              <a:tr h="0">
                <a:tc>
                  <a:txBody>
                    <a:bodyPr/>
                    <a:lstStyle/>
                    <a:p>
                      <a:r>
                        <a:rPr lang="da-DK" sz="1100" b="1" kern="1200" dirty="0">
                          <a:solidFill>
                            <a:schemeClr val="dk1"/>
                          </a:solidFill>
                          <a:effectLst/>
                          <a:latin typeface="Nationale Light" panose="02000305040000020003" pitchFamily="50" charset="0"/>
                          <a:ea typeface="+mn-ea"/>
                          <a:cs typeface="+mn-cs"/>
                        </a:rPr>
                        <a:t>CONFERENCE LUNCH BUFFET | CHEF CHOICE </a:t>
                      </a:r>
                      <a:r>
                        <a:rPr lang="da-DK" sz="1100" b="0" kern="1200" dirty="0">
                          <a:solidFill>
                            <a:schemeClr val="dk1"/>
                          </a:solidFill>
                          <a:effectLst/>
                          <a:latin typeface="Nationale Light" panose="02000305040000020003" pitchFamily="50" charset="0"/>
                          <a:ea typeface="+mn-ea"/>
                          <a:cs typeface="+mn-cs"/>
                        </a:rPr>
                        <a:t>(minimum 20 </a:t>
                      </a:r>
                      <a:r>
                        <a:rPr lang="da-DK" sz="1100" b="0" kern="1200" dirty="0" err="1">
                          <a:solidFill>
                            <a:schemeClr val="dk1"/>
                          </a:solidFill>
                          <a:effectLst/>
                          <a:latin typeface="Nationale Light" panose="02000305040000020003" pitchFamily="50" charset="0"/>
                          <a:ea typeface="+mn-ea"/>
                          <a:cs typeface="+mn-cs"/>
                        </a:rPr>
                        <a:t>people</a:t>
                      </a:r>
                      <a:r>
                        <a:rPr lang="da-DK" sz="1100" b="0" kern="1200" dirty="0">
                          <a:solidFill>
                            <a:schemeClr val="dk1"/>
                          </a:solidFill>
                          <a:effectLst/>
                          <a:latin typeface="Nationale Light" panose="02000305040000020003" pitchFamily="50" charset="0"/>
                          <a:ea typeface="+mn-ea"/>
                          <a:cs typeface="+mn-cs"/>
                        </a:rPr>
                        <a:t>)</a:t>
                      </a:r>
                      <a:br>
                        <a:rPr lang="da-DK" sz="1100" b="1" kern="1200" dirty="0">
                          <a:solidFill>
                            <a:schemeClr val="dk1"/>
                          </a:solidFill>
                          <a:effectLst/>
                          <a:latin typeface="Nationale Light" panose="02000305040000020003" pitchFamily="50" charset="0"/>
                          <a:ea typeface="+mn-ea"/>
                          <a:cs typeface="+mn-cs"/>
                        </a:rPr>
                      </a:br>
                      <a:r>
                        <a:rPr lang="da-DK" sz="1100" dirty="0">
                          <a:latin typeface="Nationale Light" panose="02000305040000020003" pitchFamily="50" charset="0"/>
                          <a:ea typeface="Nationale Light" charset="77"/>
                          <a:cs typeface="Nationale Light" charset="77"/>
                        </a:rPr>
                        <a:t>Large buffet with a </a:t>
                      </a:r>
                      <a:r>
                        <a:rPr lang="da-DK" sz="1100" dirty="0" err="1">
                          <a:latin typeface="Nationale Light" panose="02000305040000020003" pitchFamily="50" charset="0"/>
                          <a:ea typeface="Nationale Light" charset="77"/>
                          <a:cs typeface="Nationale Light" charset="77"/>
                        </a:rPr>
                        <a:t>selection</a:t>
                      </a:r>
                      <a:r>
                        <a:rPr lang="da-DK" sz="1100" dirty="0">
                          <a:latin typeface="Nationale Light" panose="02000305040000020003" pitchFamily="50" charset="0"/>
                          <a:ea typeface="Nationale Light" charset="77"/>
                          <a:cs typeface="Nationale Light" charset="77"/>
                        </a:rPr>
                        <a:t> of hot and </a:t>
                      </a:r>
                      <a:r>
                        <a:rPr lang="da-DK" sz="1100" dirty="0" err="1">
                          <a:latin typeface="Nationale Light" panose="02000305040000020003" pitchFamily="50" charset="0"/>
                          <a:ea typeface="Nationale Light" charset="77"/>
                          <a:cs typeface="Nationale Light" charset="77"/>
                        </a:rPr>
                        <a:t>cold</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dishes</a:t>
                      </a:r>
                      <a:r>
                        <a:rPr lang="da-DK" sz="1100" dirty="0">
                          <a:latin typeface="Nationale Light" panose="02000305040000020003" pitchFamily="50" charset="0"/>
                          <a:ea typeface="Nationale Light" charset="77"/>
                          <a:cs typeface="Nationale Light" charset="77"/>
                        </a:rPr>
                        <a:t> with </a:t>
                      </a:r>
                      <a:r>
                        <a:rPr lang="da-DK" sz="1100" dirty="0" err="1">
                          <a:latin typeface="Nationale Light" panose="02000305040000020003" pitchFamily="50" charset="0"/>
                          <a:ea typeface="Nationale Light" charset="77"/>
                          <a:cs typeface="Nationale Light" charset="77"/>
                        </a:rPr>
                        <a:t>poultry</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fish</a:t>
                      </a:r>
                      <a:r>
                        <a:rPr lang="da-DK" sz="1100" dirty="0">
                          <a:latin typeface="Nationale Light" panose="02000305040000020003" pitchFamily="50" charset="0"/>
                          <a:ea typeface="Nationale Light" charset="77"/>
                          <a:cs typeface="Nationale Light" charset="77"/>
                        </a:rPr>
                        <a:t> and </a:t>
                      </a:r>
                      <a:r>
                        <a:rPr lang="da-DK" sz="1100" dirty="0" err="1">
                          <a:latin typeface="Nationale Light" panose="02000305040000020003" pitchFamily="50" charset="0"/>
                          <a:ea typeface="Nationale Light" charset="77"/>
                          <a:cs typeface="Nationale Light" charset="77"/>
                        </a:rPr>
                        <a:t>vegetarian</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dishes</a:t>
                      </a:r>
                      <a:r>
                        <a:rPr lang="da-DK" sz="1100" dirty="0">
                          <a:latin typeface="Nationale Light" panose="02000305040000020003" pitchFamily="50" charset="0"/>
                          <a:ea typeface="Nationale Light" charset="77"/>
                          <a:cs typeface="Nationale Light" charset="77"/>
                        </a:rPr>
                        <a:t>. Small </a:t>
                      </a:r>
                      <a:r>
                        <a:rPr lang="da-DK" sz="1100" dirty="0" err="1">
                          <a:latin typeface="Nationale Light" panose="02000305040000020003" pitchFamily="50" charset="0"/>
                          <a:ea typeface="Nationale Light" charset="77"/>
                          <a:cs typeface="Nationale Light" charset="77"/>
                        </a:rPr>
                        <a:t>cold</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servings</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different</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salads</a:t>
                      </a:r>
                      <a:r>
                        <a:rPr lang="da-DK" sz="1100" dirty="0">
                          <a:latin typeface="Nationale Light" panose="02000305040000020003" pitchFamily="50" charset="0"/>
                          <a:ea typeface="Nationale Light" charset="77"/>
                          <a:cs typeface="Nationale Light" charset="77"/>
                        </a:rPr>
                        <a:t> and desserts. </a:t>
                      </a:r>
                    </a:p>
                    <a:p>
                      <a:pPr>
                        <a:lnSpc>
                          <a:spcPct val="100000"/>
                        </a:lnSpc>
                        <a:tabLst>
                          <a:tab pos="4851400" algn="r"/>
                        </a:tabLst>
                        <a:defRPr lang="en-US"/>
                      </a:pPr>
                      <a:r>
                        <a:rPr lang="da-DK" sz="1000" b="0" kern="1200" dirty="0">
                          <a:solidFill>
                            <a:schemeClr val="dk1"/>
                          </a:solidFill>
                          <a:effectLst/>
                          <a:latin typeface="Nationale Light" panose="02000305040000020003" pitchFamily="50" charset="0"/>
                          <a:ea typeface="+mn-ea"/>
                          <a:cs typeface="+mn-cs"/>
                        </a:rPr>
                        <a:t>(</a:t>
                      </a:r>
                      <a:r>
                        <a:rPr lang="da-DK" sz="1000" b="0" i="1" kern="1200" dirty="0" err="1">
                          <a:solidFill>
                            <a:schemeClr val="dk1"/>
                          </a:solidFill>
                          <a:effectLst/>
                          <a:latin typeface="Nationale Light" panose="02000305040000020003" pitchFamily="50" charset="0"/>
                          <a:ea typeface="+mn-ea"/>
                          <a:cs typeface="+mn-cs"/>
                        </a:rPr>
                        <a:t>Requires</a:t>
                      </a:r>
                      <a:r>
                        <a:rPr lang="da-DK" sz="1000" b="0" i="1" kern="1200" dirty="0">
                          <a:solidFill>
                            <a:schemeClr val="dk1"/>
                          </a:solidFill>
                          <a:effectLst/>
                          <a:latin typeface="Nationale Light" panose="02000305040000020003" pitchFamily="50" charset="0"/>
                          <a:ea typeface="+mn-ea"/>
                          <a:cs typeface="+mn-cs"/>
                        </a:rPr>
                        <a:t> a buffet </a:t>
                      </a:r>
                      <a:r>
                        <a:rPr lang="da-DK" sz="1000" b="0" i="1" kern="1200" dirty="0" err="1">
                          <a:solidFill>
                            <a:schemeClr val="dk1"/>
                          </a:solidFill>
                          <a:effectLst/>
                          <a:latin typeface="Nationale Light" panose="02000305040000020003" pitchFamily="50" charset="0"/>
                          <a:ea typeface="+mn-ea"/>
                          <a:cs typeface="+mn-cs"/>
                        </a:rPr>
                        <a:t>table</a:t>
                      </a:r>
                      <a:r>
                        <a:rPr lang="da-DK" sz="1000" b="0" i="1" kern="1200" dirty="0">
                          <a:solidFill>
                            <a:schemeClr val="dk1"/>
                          </a:solidFill>
                          <a:effectLst/>
                          <a:latin typeface="Nationale Light" panose="02000305040000020003" pitchFamily="50" charset="0"/>
                          <a:ea typeface="+mn-ea"/>
                          <a:cs typeface="+mn-cs"/>
                        </a:rPr>
                        <a:t> </a:t>
                      </a:r>
                      <a:r>
                        <a:rPr lang="da-DK" sz="1000" b="0" i="1" kern="1200" dirty="0" err="1">
                          <a:solidFill>
                            <a:schemeClr val="dk1"/>
                          </a:solidFill>
                          <a:effectLst/>
                          <a:latin typeface="Nationale Light" panose="02000305040000020003" pitchFamily="50" charset="0"/>
                          <a:ea typeface="+mn-ea"/>
                          <a:cs typeface="+mn-cs"/>
                        </a:rPr>
                        <a:t>setup</a:t>
                      </a:r>
                      <a:r>
                        <a:rPr lang="da-DK" sz="1000" b="0" i="1" kern="1200" dirty="0">
                          <a:solidFill>
                            <a:schemeClr val="dk1"/>
                          </a:solidFill>
                          <a:effectLst/>
                          <a:latin typeface="Nationale Light" panose="02000305040000020003" pitchFamily="50" charset="0"/>
                          <a:ea typeface="+mn-ea"/>
                          <a:cs typeface="+mn-cs"/>
                        </a:rPr>
                        <a:t> </a:t>
                      </a:r>
                      <a:r>
                        <a:rPr lang="da-DK" sz="1000" b="0" i="1" kern="1200" dirty="0" err="1">
                          <a:solidFill>
                            <a:schemeClr val="dk1"/>
                          </a:solidFill>
                          <a:effectLst/>
                          <a:latin typeface="Nationale Light" panose="02000305040000020003" pitchFamily="50" charset="0"/>
                          <a:ea typeface="+mn-ea"/>
                          <a:cs typeface="+mn-cs"/>
                        </a:rPr>
                        <a:t>inside</a:t>
                      </a:r>
                      <a:r>
                        <a:rPr lang="da-DK" sz="1000" b="0" i="1" kern="1200" dirty="0">
                          <a:solidFill>
                            <a:schemeClr val="dk1"/>
                          </a:solidFill>
                          <a:effectLst/>
                          <a:latin typeface="Nationale Light" panose="02000305040000020003" pitchFamily="50" charset="0"/>
                          <a:ea typeface="+mn-ea"/>
                          <a:cs typeface="+mn-cs"/>
                        </a:rPr>
                        <a:t> the </a:t>
                      </a:r>
                      <a:r>
                        <a:rPr lang="da-DK" sz="1000" b="0" i="1" kern="1200" dirty="0" err="1">
                          <a:solidFill>
                            <a:schemeClr val="dk1"/>
                          </a:solidFill>
                          <a:effectLst/>
                          <a:latin typeface="Nationale Light" panose="02000305040000020003" pitchFamily="50" charset="0"/>
                          <a:ea typeface="+mn-ea"/>
                          <a:cs typeface="+mn-cs"/>
                        </a:rPr>
                        <a:t>room</a:t>
                      </a:r>
                      <a:r>
                        <a:rPr lang="da-DK" sz="1000" b="0" i="1"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€ 29,73</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173448468"/>
                  </a:ext>
                </a:extLst>
              </a:tr>
              <a:tr h="0">
                <a:tc>
                  <a:txBody>
                    <a:bodyPr/>
                    <a:lstStyle/>
                    <a:p>
                      <a:pPr>
                        <a:lnSpc>
                          <a:spcPct val="100000"/>
                        </a:lnSpc>
                        <a:tabLst>
                          <a:tab pos="4851400" algn="r"/>
                        </a:tabLst>
                        <a:defRPr lang="en-US"/>
                      </a:pPr>
                      <a:r>
                        <a:rPr lang="da-DK" sz="1100" b="1" kern="1200" dirty="0" err="1">
                          <a:solidFill>
                            <a:schemeClr val="dk1"/>
                          </a:solidFill>
                          <a:effectLst/>
                          <a:latin typeface="Nationale Light" panose="02000305040000020003" pitchFamily="50" charset="0"/>
                          <a:ea typeface="+mn-ea"/>
                          <a:cs typeface="+mn-cs"/>
                        </a:rPr>
                        <a:t>Working</a:t>
                      </a:r>
                      <a:r>
                        <a:rPr lang="da-DK" sz="1100" b="1" kern="1200" dirty="0">
                          <a:solidFill>
                            <a:schemeClr val="dk1"/>
                          </a:solidFill>
                          <a:effectLst/>
                          <a:latin typeface="Nationale Light" panose="02000305040000020003" pitchFamily="50" charset="0"/>
                          <a:ea typeface="+mn-ea"/>
                          <a:cs typeface="+mn-cs"/>
                        </a:rPr>
                        <a:t> Lunch | CHEF CHOICE </a:t>
                      </a:r>
                      <a:endParaRPr lang="da-DK" sz="1100" b="0" kern="1200" dirty="0">
                        <a:solidFill>
                          <a:schemeClr val="dk1"/>
                        </a:solidFill>
                        <a:effectLst/>
                        <a:latin typeface="Nationale Light" panose="02000305040000020003" pitchFamily="50" charset="0"/>
                        <a:ea typeface="+mn-ea"/>
                        <a:cs typeface="+mn-cs"/>
                      </a:endParaRPr>
                    </a:p>
                    <a:p>
                      <a:pPr>
                        <a:lnSpc>
                          <a:spcPct val="100000"/>
                        </a:lnSpc>
                        <a:tabLst>
                          <a:tab pos="4851400" algn="r"/>
                        </a:tabLst>
                        <a:defRPr lang="en-US"/>
                      </a:pPr>
                      <a:r>
                        <a:rPr lang="da-DK" sz="1100" dirty="0">
                          <a:latin typeface="Nationale Light" panose="02000305040000020003" pitchFamily="50" charset="0"/>
                          <a:ea typeface="Nationale Light" charset="77"/>
                          <a:cs typeface="Nationale Light" charset="77"/>
                        </a:rPr>
                        <a:t>A </a:t>
                      </a:r>
                      <a:r>
                        <a:rPr lang="da-DK" sz="1100" dirty="0" err="1">
                          <a:latin typeface="Nationale Light" panose="02000305040000020003" pitchFamily="50" charset="0"/>
                          <a:ea typeface="Nationale Light" charset="77"/>
                          <a:cs typeface="Nationale Light" charset="77"/>
                        </a:rPr>
                        <a:t>selection</a:t>
                      </a:r>
                      <a:r>
                        <a:rPr lang="da-DK" sz="1100" dirty="0">
                          <a:latin typeface="Nationale Light" panose="02000305040000020003" pitchFamily="50" charset="0"/>
                          <a:ea typeface="Nationale Light" charset="77"/>
                          <a:cs typeface="Nationale Light" charset="77"/>
                        </a:rPr>
                        <a:t> of </a:t>
                      </a:r>
                      <a:r>
                        <a:rPr lang="da-DK" sz="1100" dirty="0" err="1">
                          <a:latin typeface="Nationale Light" panose="02000305040000020003" pitchFamily="50" charset="0"/>
                          <a:ea typeface="Nationale Light" charset="77"/>
                          <a:cs typeface="Nationale Light" charset="77"/>
                        </a:rPr>
                        <a:t>poultry</a:t>
                      </a:r>
                      <a:r>
                        <a:rPr lang="da-DK" sz="1100" dirty="0">
                          <a:latin typeface="Nationale Light" panose="02000305040000020003" pitchFamily="50" charset="0"/>
                          <a:ea typeface="Nationale Light" charset="77"/>
                          <a:cs typeface="Nationale Light" charset="77"/>
                        </a:rPr>
                        <a:t> and </a:t>
                      </a:r>
                      <a:r>
                        <a:rPr lang="da-DK" sz="1100" dirty="0" err="1">
                          <a:latin typeface="Nationale Light" panose="02000305040000020003" pitchFamily="50" charset="0"/>
                          <a:ea typeface="Nationale Light" charset="77"/>
                          <a:cs typeface="Nationale Light" charset="77"/>
                        </a:rPr>
                        <a:t>fish</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courses</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fresh</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salad</a:t>
                      </a:r>
                      <a:r>
                        <a:rPr lang="da-DK" sz="1100" dirty="0">
                          <a:latin typeface="Nationale Light" panose="02000305040000020003" pitchFamily="50" charset="0"/>
                          <a:ea typeface="Nationale Light" charset="77"/>
                          <a:cs typeface="Nationale Light" charset="77"/>
                        </a:rPr>
                        <a:t> &amp; </a:t>
                      </a:r>
                      <a:r>
                        <a:rPr lang="da-DK" sz="1100" dirty="0" err="1">
                          <a:latin typeface="Nationale Light" panose="02000305040000020003" pitchFamily="50" charset="0"/>
                          <a:ea typeface="Nationale Light" charset="77"/>
                          <a:cs typeface="Nationale Light" charset="77"/>
                        </a:rPr>
                        <a:t>sweet</a:t>
                      </a:r>
                      <a:r>
                        <a:rPr lang="da-DK" sz="1100" dirty="0">
                          <a:latin typeface="Nationale Light" panose="02000305040000020003" pitchFamily="50" charset="0"/>
                          <a:ea typeface="Nationale Light" charset="77"/>
                          <a:cs typeface="Nationale Light" charset="77"/>
                        </a:rPr>
                        <a:t> for dessert. </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€ 26,62</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136870195"/>
                  </a:ext>
                </a:extLst>
              </a:tr>
              <a:tr h="0">
                <a:tc>
                  <a:txBody>
                    <a:bodyPr/>
                    <a:lstStyle/>
                    <a:p>
                      <a:pPr marL="0" marR="0" lvl="0" indent="0" algn="l" defTabSz="914400" rtl="0" eaLnBrk="1" fontAlgn="auto" latinLnBrk="0" hangingPunct="1">
                        <a:lnSpc>
                          <a:spcPts val="1400"/>
                        </a:lnSpc>
                        <a:spcBef>
                          <a:spcPts val="0"/>
                        </a:spcBef>
                        <a:spcAft>
                          <a:spcPts val="0"/>
                        </a:spcAft>
                        <a:buClrTx/>
                        <a:buSzTx/>
                        <a:buFontTx/>
                        <a:buNone/>
                        <a:tabLst>
                          <a:tab pos="4864100" algn="r"/>
                        </a:tabLst>
                        <a:defRPr lang="en-US"/>
                      </a:pPr>
                      <a:r>
                        <a:rPr kumimoji="0" lang="da-DK" sz="1100" b="1" i="0" u="none" strike="noStrike" kern="1200" cap="none" spc="0" normalizeH="0" baseline="0" noProof="0" dirty="0">
                          <a:ln>
                            <a:noFill/>
                          </a:ln>
                          <a:solidFill>
                            <a:prstClr val="black"/>
                          </a:solidFill>
                          <a:effectLst/>
                          <a:uLnTx/>
                          <a:uFillTx/>
                          <a:latin typeface="Nationale Light" panose="02000305040000020003" pitchFamily="50" charset="0"/>
                          <a:ea typeface="Nationale ExtraBold" charset="77"/>
                          <a:cs typeface="Nationale ExtraBold" charset="77"/>
                        </a:rPr>
                        <a:t>“SMØRREBRØD” | CHEF CHOICE</a:t>
                      </a:r>
                      <a:endParaRPr kumimoji="0" lang="da-DK" sz="1100" b="1"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endParaRPr>
                    </a:p>
                    <a:p>
                      <a:pPr marL="0" marR="0" lvl="0" indent="0" algn="l" defTabSz="914400" rtl="0" eaLnBrk="1" fontAlgn="auto" latinLnBrk="0" hangingPunct="1">
                        <a:lnSpc>
                          <a:spcPts val="1400"/>
                        </a:lnSpc>
                        <a:spcBef>
                          <a:spcPts val="0"/>
                        </a:spcBef>
                        <a:spcAft>
                          <a:spcPts val="0"/>
                        </a:spcAft>
                        <a:buClrTx/>
                        <a:buSzTx/>
                        <a:buFontTx/>
                        <a:buNone/>
                        <a:tabLst>
                          <a:tab pos="4864100" algn="r"/>
                        </a:tabLst>
                        <a:defRPr lang="en-US"/>
                      </a:pP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Traditional</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a:t>
                      </a:r>
                      <a:r>
                        <a:rPr kumimoji="0" lang="da-DK" sz="105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Danish </a:t>
                      </a:r>
                      <a:r>
                        <a:rPr lang="da-DK" sz="1050" b="0" i="0" kern="1200" dirty="0">
                          <a:solidFill>
                            <a:schemeClr val="dk1"/>
                          </a:solidFill>
                          <a:effectLst/>
                          <a:latin typeface="Nationale Light" panose="02000305040000020003" pitchFamily="50" charset="0"/>
                          <a:ea typeface="+mn-ea"/>
                          <a:cs typeface="+mn-cs"/>
                        </a:rPr>
                        <a:t>open-</a:t>
                      </a:r>
                      <a:r>
                        <a:rPr lang="da-DK" sz="1050" b="0" i="0" kern="1200" dirty="0" err="1">
                          <a:solidFill>
                            <a:schemeClr val="dk1"/>
                          </a:solidFill>
                          <a:effectLst/>
                          <a:latin typeface="Nationale Light" panose="02000305040000020003" pitchFamily="50" charset="0"/>
                          <a:ea typeface="+mn-ea"/>
                          <a:cs typeface="+mn-cs"/>
                        </a:rPr>
                        <a:t>faced</a:t>
                      </a:r>
                      <a:r>
                        <a:rPr kumimoji="0" lang="da-DK" sz="105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sandwich with </a:t>
                      </a: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fresh</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and </a:t>
                      </a: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seasonal</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a:t>
                      </a: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ingredients</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Price per </a:t>
                      </a: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piece</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€ 9,73</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765733426"/>
                  </a:ext>
                </a:extLst>
              </a:tr>
              <a:tr h="19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Nationale Light" panose="02000305040000020003" pitchFamily="50" charset="0"/>
                          <a:ea typeface="+mn-ea"/>
                          <a:cs typeface="+mn-cs"/>
                        </a:rPr>
                        <a:t>LUNCH BAG | CHEF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Nationale Light" panose="02000305040000020003" pitchFamily="50" charset="0"/>
                          <a:ea typeface="+mn-ea"/>
                          <a:cs typeface="+mn-cs"/>
                        </a:rPr>
                        <a:t>Includes 2 small snacks, e.g. muffin or little bag of chips, and </a:t>
                      </a:r>
                      <a:r>
                        <a:rPr lang="da-DK" sz="1100" kern="1200" dirty="0" err="1">
                          <a:solidFill>
                            <a:schemeClr val="dk1"/>
                          </a:solidFill>
                          <a:effectLst/>
                          <a:latin typeface="Nationale Light" panose="02000305040000020003" pitchFamily="50" charset="0"/>
                          <a:ea typeface="+mn-ea"/>
                          <a:cs typeface="+mn-cs"/>
                        </a:rPr>
                        <a:t>one</a:t>
                      </a:r>
                      <a:r>
                        <a:rPr lang="da-DK" sz="1100" kern="1200" dirty="0">
                          <a:solidFill>
                            <a:schemeClr val="dk1"/>
                          </a:solidFill>
                          <a:effectLst/>
                          <a:latin typeface="Nationale Light" panose="02000305040000020003" pitchFamily="50" charset="0"/>
                          <a:ea typeface="+mn-ea"/>
                          <a:cs typeface="+mn-cs"/>
                        </a:rPr>
                        <a:t> </a:t>
                      </a:r>
                      <a:r>
                        <a:rPr lang="da-DK" sz="1100" kern="1200" dirty="0" err="1">
                          <a:solidFill>
                            <a:schemeClr val="dk1"/>
                          </a:solidFill>
                          <a:effectLst/>
                          <a:latin typeface="Nationale Light" panose="02000305040000020003" pitchFamily="50" charset="0"/>
                          <a:ea typeface="+mn-ea"/>
                          <a:cs typeface="+mn-cs"/>
                        </a:rPr>
                        <a:t>pcs</a:t>
                      </a:r>
                      <a:r>
                        <a:rPr lang="da-DK" sz="1100" kern="1200" dirty="0">
                          <a:solidFill>
                            <a:schemeClr val="dk1"/>
                          </a:solidFill>
                          <a:effectLst/>
                          <a:latin typeface="Nationale Light" panose="02000305040000020003" pitchFamily="50" charset="0"/>
                          <a:ea typeface="+mn-ea"/>
                          <a:cs typeface="+mn-cs"/>
                        </a:rPr>
                        <a:t>. of </a:t>
                      </a:r>
                      <a:r>
                        <a:rPr lang="da-DK" sz="1100" kern="1200" dirty="0" err="1">
                          <a:solidFill>
                            <a:schemeClr val="dk1"/>
                          </a:solidFill>
                          <a:effectLst/>
                          <a:latin typeface="Nationale Light" panose="02000305040000020003" pitchFamily="50" charset="0"/>
                          <a:ea typeface="+mn-ea"/>
                          <a:cs typeface="+mn-cs"/>
                        </a:rPr>
                        <a:t>fruit</a:t>
                      </a:r>
                      <a:r>
                        <a:rPr lang="da-DK" sz="1100" kern="1200" dirty="0">
                          <a:solidFill>
                            <a:schemeClr val="dk1"/>
                          </a:solidFill>
                          <a:effectLst/>
                          <a:latin typeface="Nationale Light" panose="02000305040000020003" pitchFamily="50" charset="0"/>
                          <a:ea typeface="+mn-ea"/>
                          <a:cs typeface="+mn-cs"/>
                        </a:rPr>
                        <a:t>, and </a:t>
                      </a:r>
                      <a:r>
                        <a:rPr lang="da-DK" sz="1100" kern="1200" dirty="0" err="1">
                          <a:solidFill>
                            <a:schemeClr val="dk1"/>
                          </a:solidFill>
                          <a:effectLst/>
                          <a:latin typeface="Nationale Light" panose="02000305040000020003" pitchFamily="50" charset="0"/>
                          <a:ea typeface="+mn-ea"/>
                          <a:cs typeface="+mn-cs"/>
                        </a:rPr>
                        <a:t>bottle</a:t>
                      </a:r>
                      <a:r>
                        <a:rPr lang="da-DK" sz="1100" kern="1200" dirty="0">
                          <a:solidFill>
                            <a:schemeClr val="dk1"/>
                          </a:solidFill>
                          <a:effectLst/>
                          <a:latin typeface="Nationale Light" panose="02000305040000020003" pitchFamily="50" charset="0"/>
                          <a:ea typeface="+mn-ea"/>
                          <a:cs typeface="+mn-cs"/>
                        </a:rPr>
                        <a:t> of </a:t>
                      </a:r>
                      <a:r>
                        <a:rPr lang="da-DK" sz="1100" kern="1200" dirty="0" err="1">
                          <a:solidFill>
                            <a:schemeClr val="dk1"/>
                          </a:solidFill>
                          <a:effectLst/>
                          <a:latin typeface="Nationale Light" panose="02000305040000020003" pitchFamily="50" charset="0"/>
                          <a:ea typeface="+mn-ea"/>
                          <a:cs typeface="+mn-cs"/>
                        </a:rPr>
                        <a:t>water</a:t>
                      </a:r>
                      <a:r>
                        <a:rPr lang="da-DK" sz="1100" kern="1200" dirty="0">
                          <a:solidFill>
                            <a:schemeClr val="dk1"/>
                          </a:solidFill>
                          <a:effectLst/>
                          <a:latin typeface="Nationale Light" panose="02000305040000020003" pitchFamily="50" charset="0"/>
                          <a:ea typeface="+mn-ea"/>
                          <a:cs typeface="+mn-cs"/>
                        </a:rPr>
                        <a:t>. </a:t>
                      </a:r>
                      <a:endParaRPr lang="en-US" sz="1100" b="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algn="ctr"/>
                      <a:r>
                        <a:rPr lang="da-DK" sz="1100" dirty="0">
                          <a:latin typeface="Nationale Light" panose="02000305040000020003" pitchFamily="50" charset="0"/>
                        </a:rPr>
                        <a:t>€ 20,00</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947397934"/>
                  </a:ext>
                </a:extLst>
              </a:tr>
            </a:tbl>
          </a:graphicData>
        </a:graphic>
      </p:graphicFrame>
      <p:pic>
        <p:nvPicPr>
          <p:cNvPr id="2" name="Image 4">
            <a:extLst>
              <a:ext uri="{FF2B5EF4-FFF2-40B4-BE49-F238E27FC236}">
                <a16:creationId xmlns:a16="http://schemas.microsoft.com/office/drawing/2014/main" id="{E9948759-A8BA-5CC5-E2CA-7F74A4E755EB}"/>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26" name="Pladsholder til tekst 3">
            <a:extLst>
              <a:ext uri="{FF2B5EF4-FFF2-40B4-BE49-F238E27FC236}">
                <a16:creationId xmlns:a16="http://schemas.microsoft.com/office/drawing/2014/main" id="{02B44919-C390-5D63-C538-D2E986C7348F}"/>
              </a:ext>
            </a:extLst>
          </p:cNvPr>
          <p:cNvSpPr>
            <a:spLocks noGrp="1"/>
          </p:cNvSpPr>
          <p:nvPr>
            <p:ph type="body" sz="half" idx="214" hasCustomPrompt="1"/>
          </p:nvPr>
        </p:nvSpPr>
        <p:spPr>
          <a:xfrm>
            <a:off x="10222978" y="772341"/>
            <a:ext cx="1565901" cy="10156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27" name="Pladsholder til tekst 3">
            <a:extLst>
              <a:ext uri="{FF2B5EF4-FFF2-40B4-BE49-F238E27FC236}">
                <a16:creationId xmlns:a16="http://schemas.microsoft.com/office/drawing/2014/main" id="{54A602E5-F92E-7120-91F6-3F000C9E9406}"/>
              </a:ext>
            </a:extLst>
          </p:cNvPr>
          <p:cNvSpPr>
            <a:spLocks noGrp="1"/>
          </p:cNvSpPr>
          <p:nvPr>
            <p:ph type="body" sz="half" idx="215" hasCustomPrompt="1"/>
          </p:nvPr>
        </p:nvSpPr>
        <p:spPr>
          <a:xfrm>
            <a:off x="9540977" y="772342"/>
            <a:ext cx="616981" cy="101408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8" name="Pladsholder til tekst 3">
            <a:extLst>
              <a:ext uri="{FF2B5EF4-FFF2-40B4-BE49-F238E27FC236}">
                <a16:creationId xmlns:a16="http://schemas.microsoft.com/office/drawing/2014/main" id="{BC82A216-2668-BB75-7E01-2CEC96F3F2E4}"/>
              </a:ext>
            </a:extLst>
          </p:cNvPr>
          <p:cNvSpPr>
            <a:spLocks noGrp="1"/>
          </p:cNvSpPr>
          <p:nvPr>
            <p:ph type="body" sz="half" idx="216" hasCustomPrompt="1"/>
          </p:nvPr>
        </p:nvSpPr>
        <p:spPr>
          <a:xfrm>
            <a:off x="8841393" y="779903"/>
            <a:ext cx="648394" cy="102097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8" name="Pladsholder til tekst 3">
            <a:extLst>
              <a:ext uri="{FF2B5EF4-FFF2-40B4-BE49-F238E27FC236}">
                <a16:creationId xmlns:a16="http://schemas.microsoft.com/office/drawing/2014/main" id="{A9453955-5BB1-CF31-9B31-7FE77C7205C8}"/>
              </a:ext>
            </a:extLst>
          </p:cNvPr>
          <p:cNvSpPr>
            <a:spLocks noGrp="1"/>
          </p:cNvSpPr>
          <p:nvPr>
            <p:ph type="body" sz="half" idx="218" hasCustomPrompt="1"/>
          </p:nvPr>
        </p:nvSpPr>
        <p:spPr>
          <a:xfrm>
            <a:off x="7456007" y="743068"/>
            <a:ext cx="638546" cy="105210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29" name="Pladsholder til tekst 3">
            <a:extLst>
              <a:ext uri="{FF2B5EF4-FFF2-40B4-BE49-F238E27FC236}">
                <a16:creationId xmlns:a16="http://schemas.microsoft.com/office/drawing/2014/main" id="{CD9475CF-C0A7-6B3D-F3EC-3B00D13B49D8}"/>
              </a:ext>
            </a:extLst>
          </p:cNvPr>
          <p:cNvSpPr>
            <a:spLocks noGrp="1"/>
          </p:cNvSpPr>
          <p:nvPr>
            <p:ph type="body" sz="half" idx="239" hasCustomPrompt="1"/>
          </p:nvPr>
        </p:nvSpPr>
        <p:spPr>
          <a:xfrm>
            <a:off x="10240562" y="5072102"/>
            <a:ext cx="1548317" cy="72346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130" name="Pladsholder til tekst 3">
            <a:extLst>
              <a:ext uri="{FF2B5EF4-FFF2-40B4-BE49-F238E27FC236}">
                <a16:creationId xmlns:a16="http://schemas.microsoft.com/office/drawing/2014/main" id="{A9FAB294-6A76-2E5B-CDF1-1AFF411D9EE8}"/>
              </a:ext>
            </a:extLst>
          </p:cNvPr>
          <p:cNvSpPr>
            <a:spLocks noGrp="1"/>
          </p:cNvSpPr>
          <p:nvPr>
            <p:ph type="body" sz="half" idx="240" hasCustomPrompt="1"/>
          </p:nvPr>
        </p:nvSpPr>
        <p:spPr>
          <a:xfrm>
            <a:off x="8833900" y="5052998"/>
            <a:ext cx="647137" cy="77060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1" name="Pladsholder til tekst 3">
            <a:extLst>
              <a:ext uri="{FF2B5EF4-FFF2-40B4-BE49-F238E27FC236}">
                <a16:creationId xmlns:a16="http://schemas.microsoft.com/office/drawing/2014/main" id="{97E8B992-E907-2C4B-3074-07AA08E05FD8}"/>
              </a:ext>
            </a:extLst>
          </p:cNvPr>
          <p:cNvSpPr>
            <a:spLocks noGrp="1"/>
          </p:cNvSpPr>
          <p:nvPr>
            <p:ph type="body" sz="half" idx="241" hasCustomPrompt="1"/>
          </p:nvPr>
        </p:nvSpPr>
        <p:spPr>
          <a:xfrm>
            <a:off x="8134265" y="5054835"/>
            <a:ext cx="659873" cy="76877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3" name="Pladsholder til tekst 3">
            <a:extLst>
              <a:ext uri="{FF2B5EF4-FFF2-40B4-BE49-F238E27FC236}">
                <a16:creationId xmlns:a16="http://schemas.microsoft.com/office/drawing/2014/main" id="{8385D279-D43B-0A95-F650-4BAAC7E35BCD}"/>
              </a:ext>
            </a:extLst>
          </p:cNvPr>
          <p:cNvSpPr>
            <a:spLocks noGrp="1"/>
          </p:cNvSpPr>
          <p:nvPr>
            <p:ph type="body" sz="half" idx="243" hasCustomPrompt="1"/>
          </p:nvPr>
        </p:nvSpPr>
        <p:spPr>
          <a:xfrm>
            <a:off x="7456008" y="5054835"/>
            <a:ext cx="630118" cy="76877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4" name="Pladsholder til tekst 3">
            <a:extLst>
              <a:ext uri="{FF2B5EF4-FFF2-40B4-BE49-F238E27FC236}">
                <a16:creationId xmlns:a16="http://schemas.microsoft.com/office/drawing/2014/main" id="{636CC9FE-5BE5-9585-D410-083D8C86D284}"/>
              </a:ext>
            </a:extLst>
          </p:cNvPr>
          <p:cNvSpPr>
            <a:spLocks noGrp="1"/>
          </p:cNvSpPr>
          <p:nvPr>
            <p:ph type="body" sz="half" idx="244" hasCustomPrompt="1"/>
          </p:nvPr>
        </p:nvSpPr>
        <p:spPr>
          <a:xfrm>
            <a:off x="10240562" y="4463380"/>
            <a:ext cx="1548317" cy="5389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135" name="Pladsholder til tekst 3">
            <a:extLst>
              <a:ext uri="{FF2B5EF4-FFF2-40B4-BE49-F238E27FC236}">
                <a16:creationId xmlns:a16="http://schemas.microsoft.com/office/drawing/2014/main" id="{2E8F88DD-5596-B050-B392-4667DB6BB671}"/>
              </a:ext>
            </a:extLst>
          </p:cNvPr>
          <p:cNvSpPr>
            <a:spLocks noGrp="1"/>
          </p:cNvSpPr>
          <p:nvPr>
            <p:ph type="body" sz="half" idx="245" hasCustomPrompt="1"/>
          </p:nvPr>
        </p:nvSpPr>
        <p:spPr>
          <a:xfrm>
            <a:off x="8841393" y="4463380"/>
            <a:ext cx="627297" cy="5389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6" name="Pladsholder til tekst 3">
            <a:extLst>
              <a:ext uri="{FF2B5EF4-FFF2-40B4-BE49-F238E27FC236}">
                <a16:creationId xmlns:a16="http://schemas.microsoft.com/office/drawing/2014/main" id="{A105EB43-1F80-C1D2-C58F-7CC7DD5673DE}"/>
              </a:ext>
            </a:extLst>
          </p:cNvPr>
          <p:cNvSpPr>
            <a:spLocks noGrp="1"/>
          </p:cNvSpPr>
          <p:nvPr>
            <p:ph type="body" sz="half" idx="246" hasCustomPrompt="1"/>
          </p:nvPr>
        </p:nvSpPr>
        <p:spPr>
          <a:xfrm>
            <a:off x="8155082" y="4479586"/>
            <a:ext cx="630118" cy="50419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8" name="Pladsholder til tekst 3">
            <a:extLst>
              <a:ext uri="{FF2B5EF4-FFF2-40B4-BE49-F238E27FC236}">
                <a16:creationId xmlns:a16="http://schemas.microsoft.com/office/drawing/2014/main" id="{8ED78E63-A5CA-6F82-7310-35F17A2FFE60}"/>
              </a:ext>
            </a:extLst>
          </p:cNvPr>
          <p:cNvSpPr>
            <a:spLocks noGrp="1"/>
          </p:cNvSpPr>
          <p:nvPr>
            <p:ph type="body" sz="half" idx="248" hasCustomPrompt="1"/>
          </p:nvPr>
        </p:nvSpPr>
        <p:spPr>
          <a:xfrm>
            <a:off x="7456007" y="4479586"/>
            <a:ext cx="628314" cy="52270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9" name="Pladsholder til tekst 3">
            <a:extLst>
              <a:ext uri="{FF2B5EF4-FFF2-40B4-BE49-F238E27FC236}">
                <a16:creationId xmlns:a16="http://schemas.microsoft.com/office/drawing/2014/main" id="{0F23D509-4AC2-6ABD-EDE3-8A8288492309}"/>
              </a:ext>
            </a:extLst>
          </p:cNvPr>
          <p:cNvSpPr>
            <a:spLocks noGrp="1"/>
          </p:cNvSpPr>
          <p:nvPr>
            <p:ph type="body" sz="half" idx="249" hasCustomPrompt="1"/>
          </p:nvPr>
        </p:nvSpPr>
        <p:spPr>
          <a:xfrm>
            <a:off x="10240563" y="3192382"/>
            <a:ext cx="1548318" cy="122243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140" name="Pladsholder til tekst 3">
            <a:extLst>
              <a:ext uri="{FF2B5EF4-FFF2-40B4-BE49-F238E27FC236}">
                <a16:creationId xmlns:a16="http://schemas.microsoft.com/office/drawing/2014/main" id="{088D51A5-1057-90F8-DED3-3ABED8153127}"/>
              </a:ext>
            </a:extLst>
          </p:cNvPr>
          <p:cNvSpPr>
            <a:spLocks noGrp="1"/>
          </p:cNvSpPr>
          <p:nvPr>
            <p:ph type="body" sz="half" idx="250" hasCustomPrompt="1"/>
          </p:nvPr>
        </p:nvSpPr>
        <p:spPr>
          <a:xfrm>
            <a:off x="8843209" y="3217434"/>
            <a:ext cx="625481" cy="11973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1" name="Pladsholder til tekst 3">
            <a:extLst>
              <a:ext uri="{FF2B5EF4-FFF2-40B4-BE49-F238E27FC236}">
                <a16:creationId xmlns:a16="http://schemas.microsoft.com/office/drawing/2014/main" id="{D4BFDC90-1B80-2BCB-5DE7-613FF8428A7F}"/>
              </a:ext>
            </a:extLst>
          </p:cNvPr>
          <p:cNvSpPr>
            <a:spLocks noGrp="1"/>
          </p:cNvSpPr>
          <p:nvPr>
            <p:ph type="body" sz="half" idx="251" hasCustomPrompt="1"/>
          </p:nvPr>
        </p:nvSpPr>
        <p:spPr>
          <a:xfrm>
            <a:off x="8134883" y="3217434"/>
            <a:ext cx="653328" cy="11973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3" name="Pladsholder til tekst 3">
            <a:extLst>
              <a:ext uri="{FF2B5EF4-FFF2-40B4-BE49-F238E27FC236}">
                <a16:creationId xmlns:a16="http://schemas.microsoft.com/office/drawing/2014/main" id="{1A1DBC28-C09B-FFAD-898D-08EB1BCC4EA0}"/>
              </a:ext>
            </a:extLst>
          </p:cNvPr>
          <p:cNvSpPr>
            <a:spLocks noGrp="1"/>
          </p:cNvSpPr>
          <p:nvPr>
            <p:ph type="body" sz="half" idx="253" hasCustomPrompt="1"/>
          </p:nvPr>
        </p:nvSpPr>
        <p:spPr>
          <a:xfrm>
            <a:off x="7465487" y="3200565"/>
            <a:ext cx="630118" cy="121425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4" name="Pladsholder til tekst 3">
            <a:extLst>
              <a:ext uri="{FF2B5EF4-FFF2-40B4-BE49-F238E27FC236}">
                <a16:creationId xmlns:a16="http://schemas.microsoft.com/office/drawing/2014/main" id="{5F6C13AB-9043-8FD6-2201-6B56B79668DB}"/>
              </a:ext>
            </a:extLst>
          </p:cNvPr>
          <p:cNvSpPr>
            <a:spLocks noGrp="1"/>
          </p:cNvSpPr>
          <p:nvPr>
            <p:ph type="body" sz="half" idx="274" hasCustomPrompt="1"/>
          </p:nvPr>
        </p:nvSpPr>
        <p:spPr>
          <a:xfrm>
            <a:off x="10205212" y="1828536"/>
            <a:ext cx="1601251" cy="53707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165" name="Pladsholder til tekst 3">
            <a:extLst>
              <a:ext uri="{FF2B5EF4-FFF2-40B4-BE49-F238E27FC236}">
                <a16:creationId xmlns:a16="http://schemas.microsoft.com/office/drawing/2014/main" id="{76E92487-F24C-3065-36FF-102278143CB3}"/>
              </a:ext>
            </a:extLst>
          </p:cNvPr>
          <p:cNvSpPr>
            <a:spLocks noGrp="1"/>
          </p:cNvSpPr>
          <p:nvPr>
            <p:ph type="body" sz="half" idx="275" hasCustomPrompt="1"/>
          </p:nvPr>
        </p:nvSpPr>
        <p:spPr>
          <a:xfrm>
            <a:off x="8837497" y="1846399"/>
            <a:ext cx="652331" cy="52580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6" name="Pladsholder til tekst 3">
            <a:extLst>
              <a:ext uri="{FF2B5EF4-FFF2-40B4-BE49-F238E27FC236}">
                <a16:creationId xmlns:a16="http://schemas.microsoft.com/office/drawing/2014/main" id="{E9B1A4FD-ED27-B2EB-4509-F53CB864B113}"/>
              </a:ext>
            </a:extLst>
          </p:cNvPr>
          <p:cNvSpPr>
            <a:spLocks noGrp="1"/>
          </p:cNvSpPr>
          <p:nvPr>
            <p:ph type="body" sz="half" idx="276" hasCustomPrompt="1"/>
          </p:nvPr>
        </p:nvSpPr>
        <p:spPr>
          <a:xfrm>
            <a:off x="8141745" y="1841093"/>
            <a:ext cx="652331" cy="53111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8" name="Pladsholder til tekst 3">
            <a:extLst>
              <a:ext uri="{FF2B5EF4-FFF2-40B4-BE49-F238E27FC236}">
                <a16:creationId xmlns:a16="http://schemas.microsoft.com/office/drawing/2014/main" id="{FCBF44A2-86CC-A05F-42C2-C768CD177BA7}"/>
              </a:ext>
            </a:extLst>
          </p:cNvPr>
          <p:cNvSpPr>
            <a:spLocks noGrp="1"/>
          </p:cNvSpPr>
          <p:nvPr>
            <p:ph type="body" sz="half" idx="278" hasCustomPrompt="1"/>
          </p:nvPr>
        </p:nvSpPr>
        <p:spPr>
          <a:xfrm>
            <a:off x="7470789" y="1841093"/>
            <a:ext cx="638546" cy="54421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 name="Pladsholder til tekst 3">
            <a:extLst>
              <a:ext uri="{FF2B5EF4-FFF2-40B4-BE49-F238E27FC236}">
                <a16:creationId xmlns:a16="http://schemas.microsoft.com/office/drawing/2014/main" id="{35792213-BDC3-9D62-2B18-813556FF5E56}"/>
              </a:ext>
            </a:extLst>
          </p:cNvPr>
          <p:cNvSpPr>
            <a:spLocks noGrp="1"/>
          </p:cNvSpPr>
          <p:nvPr>
            <p:ph type="body" sz="half" idx="296" hasCustomPrompt="1"/>
          </p:nvPr>
        </p:nvSpPr>
        <p:spPr>
          <a:xfrm>
            <a:off x="7453794" y="5860421"/>
            <a:ext cx="632332" cy="71698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 name="Pladsholder til tekst 3">
            <a:extLst>
              <a:ext uri="{FF2B5EF4-FFF2-40B4-BE49-F238E27FC236}">
                <a16:creationId xmlns:a16="http://schemas.microsoft.com/office/drawing/2014/main" id="{6F5438CA-0B8B-0AF0-F702-851CD60AEF57}"/>
              </a:ext>
            </a:extLst>
          </p:cNvPr>
          <p:cNvSpPr>
            <a:spLocks noGrp="1"/>
          </p:cNvSpPr>
          <p:nvPr>
            <p:ph type="body" sz="half" idx="297" hasCustomPrompt="1"/>
          </p:nvPr>
        </p:nvSpPr>
        <p:spPr>
          <a:xfrm>
            <a:off x="8155592" y="5865381"/>
            <a:ext cx="624975" cy="71202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5" name="Pladsholder til tekst 3">
            <a:extLst>
              <a:ext uri="{FF2B5EF4-FFF2-40B4-BE49-F238E27FC236}">
                <a16:creationId xmlns:a16="http://schemas.microsoft.com/office/drawing/2014/main" id="{2F838165-9721-BC79-8E91-2BB250F63E76}"/>
              </a:ext>
            </a:extLst>
          </p:cNvPr>
          <p:cNvSpPr>
            <a:spLocks noGrp="1"/>
          </p:cNvSpPr>
          <p:nvPr>
            <p:ph type="body" sz="half" idx="298" hasCustomPrompt="1"/>
          </p:nvPr>
        </p:nvSpPr>
        <p:spPr>
          <a:xfrm>
            <a:off x="8853905" y="5860420"/>
            <a:ext cx="627132" cy="71202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 name="Pladsholder til tekst 3">
            <a:extLst>
              <a:ext uri="{FF2B5EF4-FFF2-40B4-BE49-F238E27FC236}">
                <a16:creationId xmlns:a16="http://schemas.microsoft.com/office/drawing/2014/main" id="{BE3D5F53-22FF-EA82-834B-0B02F01FECED}"/>
              </a:ext>
            </a:extLst>
          </p:cNvPr>
          <p:cNvSpPr>
            <a:spLocks noGrp="1"/>
          </p:cNvSpPr>
          <p:nvPr>
            <p:ph type="body" sz="half" idx="299" hasCustomPrompt="1"/>
          </p:nvPr>
        </p:nvSpPr>
        <p:spPr>
          <a:xfrm>
            <a:off x="10240562" y="5865381"/>
            <a:ext cx="1548317" cy="70423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29" name="Pladsholder til tekst 3">
            <a:extLst>
              <a:ext uri="{FF2B5EF4-FFF2-40B4-BE49-F238E27FC236}">
                <a16:creationId xmlns:a16="http://schemas.microsoft.com/office/drawing/2014/main" id="{DC98F151-9415-8532-C2ED-8B21C8B001AA}"/>
              </a:ext>
            </a:extLst>
          </p:cNvPr>
          <p:cNvSpPr>
            <a:spLocks noGrp="1"/>
          </p:cNvSpPr>
          <p:nvPr>
            <p:ph type="body" sz="half" idx="305" hasCustomPrompt="1"/>
          </p:nvPr>
        </p:nvSpPr>
        <p:spPr>
          <a:xfrm>
            <a:off x="7456008" y="2417984"/>
            <a:ext cx="653328" cy="23008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0" name="Pladsholder til tekst 3">
            <a:extLst>
              <a:ext uri="{FF2B5EF4-FFF2-40B4-BE49-F238E27FC236}">
                <a16:creationId xmlns:a16="http://schemas.microsoft.com/office/drawing/2014/main" id="{2A5D7095-4CBA-7EAE-D72F-315634BE1520}"/>
              </a:ext>
            </a:extLst>
          </p:cNvPr>
          <p:cNvSpPr>
            <a:spLocks noGrp="1"/>
          </p:cNvSpPr>
          <p:nvPr>
            <p:ph type="body" sz="half" idx="306" hasCustomPrompt="1"/>
          </p:nvPr>
        </p:nvSpPr>
        <p:spPr>
          <a:xfrm>
            <a:off x="8120452" y="2417984"/>
            <a:ext cx="673686" cy="23049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1" name="Pladsholder til tekst 3">
            <a:extLst>
              <a:ext uri="{FF2B5EF4-FFF2-40B4-BE49-F238E27FC236}">
                <a16:creationId xmlns:a16="http://schemas.microsoft.com/office/drawing/2014/main" id="{E79FDF8A-6653-1D78-E13E-D137C97B615C}"/>
              </a:ext>
            </a:extLst>
          </p:cNvPr>
          <p:cNvSpPr>
            <a:spLocks noGrp="1"/>
          </p:cNvSpPr>
          <p:nvPr>
            <p:ph type="body" sz="half" idx="307" hasCustomPrompt="1"/>
          </p:nvPr>
        </p:nvSpPr>
        <p:spPr>
          <a:xfrm>
            <a:off x="8837455" y="2422868"/>
            <a:ext cx="652331" cy="2210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2" name="Pladsholder til tekst 3">
            <a:extLst>
              <a:ext uri="{FF2B5EF4-FFF2-40B4-BE49-F238E27FC236}">
                <a16:creationId xmlns:a16="http://schemas.microsoft.com/office/drawing/2014/main" id="{0D2DE150-9ADA-F461-CAE2-4E7E25E5F2B5}"/>
              </a:ext>
            </a:extLst>
          </p:cNvPr>
          <p:cNvSpPr>
            <a:spLocks noGrp="1"/>
          </p:cNvSpPr>
          <p:nvPr>
            <p:ph type="body" sz="half" idx="308" hasCustomPrompt="1"/>
          </p:nvPr>
        </p:nvSpPr>
        <p:spPr>
          <a:xfrm>
            <a:off x="10205214" y="2704321"/>
            <a:ext cx="1582833" cy="21972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33" name="Pladsholder til tekst 3">
            <a:extLst>
              <a:ext uri="{FF2B5EF4-FFF2-40B4-BE49-F238E27FC236}">
                <a16:creationId xmlns:a16="http://schemas.microsoft.com/office/drawing/2014/main" id="{3B0238B3-D83D-7C0E-C4E7-4E004BCD32D0}"/>
              </a:ext>
            </a:extLst>
          </p:cNvPr>
          <p:cNvSpPr>
            <a:spLocks noGrp="1"/>
          </p:cNvSpPr>
          <p:nvPr>
            <p:ph type="body" sz="half" idx="309" hasCustomPrompt="1"/>
          </p:nvPr>
        </p:nvSpPr>
        <p:spPr>
          <a:xfrm>
            <a:off x="10205213" y="2451009"/>
            <a:ext cx="1582834" cy="1970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4" name="Pladsholder til tekst 3">
            <a:extLst>
              <a:ext uri="{FF2B5EF4-FFF2-40B4-BE49-F238E27FC236}">
                <a16:creationId xmlns:a16="http://schemas.microsoft.com/office/drawing/2014/main" id="{53E44FBA-8E19-3CB6-6D3F-53BD6CA6F5C8}"/>
              </a:ext>
            </a:extLst>
          </p:cNvPr>
          <p:cNvSpPr>
            <a:spLocks noGrp="1"/>
          </p:cNvSpPr>
          <p:nvPr>
            <p:ph type="body" sz="half" idx="311" hasCustomPrompt="1"/>
          </p:nvPr>
        </p:nvSpPr>
        <p:spPr>
          <a:xfrm>
            <a:off x="8155592" y="748770"/>
            <a:ext cx="638546" cy="105210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 name="Pladsholder til tekst 3">
            <a:extLst>
              <a:ext uri="{FF2B5EF4-FFF2-40B4-BE49-F238E27FC236}">
                <a16:creationId xmlns:a16="http://schemas.microsoft.com/office/drawing/2014/main" id="{5483ACF5-DA2D-E835-B51C-ABCE1FBEDF30}"/>
              </a:ext>
            </a:extLst>
          </p:cNvPr>
          <p:cNvSpPr>
            <a:spLocks noGrp="1"/>
          </p:cNvSpPr>
          <p:nvPr>
            <p:ph type="body" sz="half" idx="312" hasCustomPrompt="1"/>
          </p:nvPr>
        </p:nvSpPr>
        <p:spPr>
          <a:xfrm>
            <a:off x="9505627" y="1828109"/>
            <a:ext cx="664174" cy="5440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 name="Pladsholder til tekst 3">
            <a:extLst>
              <a:ext uri="{FF2B5EF4-FFF2-40B4-BE49-F238E27FC236}">
                <a16:creationId xmlns:a16="http://schemas.microsoft.com/office/drawing/2014/main" id="{F8CE9C53-9AAC-6F99-5788-444040D78BDA}"/>
              </a:ext>
            </a:extLst>
          </p:cNvPr>
          <p:cNvSpPr>
            <a:spLocks noGrp="1"/>
          </p:cNvSpPr>
          <p:nvPr>
            <p:ph type="body" sz="half" idx="313" hasCustomPrompt="1"/>
          </p:nvPr>
        </p:nvSpPr>
        <p:spPr>
          <a:xfrm>
            <a:off x="9511501" y="2436252"/>
            <a:ext cx="646457" cy="24026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 name="Pladsholder til tekst 3">
            <a:extLst>
              <a:ext uri="{FF2B5EF4-FFF2-40B4-BE49-F238E27FC236}">
                <a16:creationId xmlns:a16="http://schemas.microsoft.com/office/drawing/2014/main" id="{D0319267-D859-F024-B625-E78DCC2CD3B1}"/>
              </a:ext>
            </a:extLst>
          </p:cNvPr>
          <p:cNvSpPr>
            <a:spLocks noGrp="1"/>
          </p:cNvSpPr>
          <p:nvPr>
            <p:ph type="body" sz="half" idx="314" hasCustomPrompt="1"/>
          </p:nvPr>
        </p:nvSpPr>
        <p:spPr>
          <a:xfrm>
            <a:off x="10214590" y="2980296"/>
            <a:ext cx="1573677" cy="18642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9" name="Pladsholder til tekst 3">
            <a:extLst>
              <a:ext uri="{FF2B5EF4-FFF2-40B4-BE49-F238E27FC236}">
                <a16:creationId xmlns:a16="http://schemas.microsoft.com/office/drawing/2014/main" id="{6BE94B6D-9328-88F3-6A71-87289FE98CCC}"/>
              </a:ext>
            </a:extLst>
          </p:cNvPr>
          <p:cNvSpPr>
            <a:spLocks noGrp="1"/>
          </p:cNvSpPr>
          <p:nvPr>
            <p:ph type="body" sz="half" idx="315" hasCustomPrompt="1"/>
          </p:nvPr>
        </p:nvSpPr>
        <p:spPr>
          <a:xfrm>
            <a:off x="9523301" y="5865381"/>
            <a:ext cx="652331" cy="70423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 name="Pladsholder til tekst 3">
            <a:extLst>
              <a:ext uri="{FF2B5EF4-FFF2-40B4-BE49-F238E27FC236}">
                <a16:creationId xmlns:a16="http://schemas.microsoft.com/office/drawing/2014/main" id="{5775F7A6-57C9-7882-8A20-84C9C717C71A}"/>
              </a:ext>
            </a:extLst>
          </p:cNvPr>
          <p:cNvSpPr>
            <a:spLocks noGrp="1"/>
          </p:cNvSpPr>
          <p:nvPr>
            <p:ph type="body" sz="half" idx="316" hasCustomPrompt="1"/>
          </p:nvPr>
        </p:nvSpPr>
        <p:spPr>
          <a:xfrm>
            <a:off x="9537443" y="5082493"/>
            <a:ext cx="655886" cy="72346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9" name="Pladsholder til tekst 3">
            <a:extLst>
              <a:ext uri="{FF2B5EF4-FFF2-40B4-BE49-F238E27FC236}">
                <a16:creationId xmlns:a16="http://schemas.microsoft.com/office/drawing/2014/main" id="{55101600-CD64-8AB5-FF33-E75D2D5B1D94}"/>
              </a:ext>
            </a:extLst>
          </p:cNvPr>
          <p:cNvSpPr>
            <a:spLocks noGrp="1"/>
          </p:cNvSpPr>
          <p:nvPr>
            <p:ph type="body" sz="half" idx="317" hasCustomPrompt="1"/>
          </p:nvPr>
        </p:nvSpPr>
        <p:spPr>
          <a:xfrm>
            <a:off x="7460579" y="2671790"/>
            <a:ext cx="673686" cy="23008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0" name="Pladsholder til tekst 3">
            <a:extLst>
              <a:ext uri="{FF2B5EF4-FFF2-40B4-BE49-F238E27FC236}">
                <a16:creationId xmlns:a16="http://schemas.microsoft.com/office/drawing/2014/main" id="{67F97160-108C-D26C-AF94-B4F3BED159BE}"/>
              </a:ext>
            </a:extLst>
          </p:cNvPr>
          <p:cNvSpPr>
            <a:spLocks noGrp="1"/>
          </p:cNvSpPr>
          <p:nvPr>
            <p:ph type="body" sz="half" idx="318" hasCustomPrompt="1"/>
          </p:nvPr>
        </p:nvSpPr>
        <p:spPr>
          <a:xfrm>
            <a:off x="8148872" y="2690192"/>
            <a:ext cx="653328" cy="20559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1" name="Pladsholder til tekst 3">
            <a:extLst>
              <a:ext uri="{FF2B5EF4-FFF2-40B4-BE49-F238E27FC236}">
                <a16:creationId xmlns:a16="http://schemas.microsoft.com/office/drawing/2014/main" id="{9D5014CA-0447-F534-31AB-2E82510CE06F}"/>
              </a:ext>
            </a:extLst>
          </p:cNvPr>
          <p:cNvSpPr>
            <a:spLocks noGrp="1"/>
          </p:cNvSpPr>
          <p:nvPr>
            <p:ph type="body" sz="half" idx="319" hasCustomPrompt="1"/>
          </p:nvPr>
        </p:nvSpPr>
        <p:spPr>
          <a:xfrm>
            <a:off x="8833900" y="2707446"/>
            <a:ext cx="653328" cy="18834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2" name="Pladsholder til tekst 3">
            <a:extLst>
              <a:ext uri="{FF2B5EF4-FFF2-40B4-BE49-F238E27FC236}">
                <a16:creationId xmlns:a16="http://schemas.microsoft.com/office/drawing/2014/main" id="{0920FD91-9D14-147E-FBAF-C6C9806BA306}"/>
              </a:ext>
            </a:extLst>
          </p:cNvPr>
          <p:cNvSpPr>
            <a:spLocks noGrp="1"/>
          </p:cNvSpPr>
          <p:nvPr>
            <p:ph type="body" sz="half" idx="320" hasCustomPrompt="1"/>
          </p:nvPr>
        </p:nvSpPr>
        <p:spPr>
          <a:xfrm>
            <a:off x="9540977" y="2716719"/>
            <a:ext cx="635652" cy="18834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5" name="Pladsholder til tekst 3">
            <a:extLst>
              <a:ext uri="{FF2B5EF4-FFF2-40B4-BE49-F238E27FC236}">
                <a16:creationId xmlns:a16="http://schemas.microsoft.com/office/drawing/2014/main" id="{3CE80FC1-6598-E94B-D454-D070272147B6}"/>
              </a:ext>
            </a:extLst>
          </p:cNvPr>
          <p:cNvSpPr>
            <a:spLocks noGrp="1"/>
          </p:cNvSpPr>
          <p:nvPr>
            <p:ph type="body" sz="half" idx="321" hasCustomPrompt="1"/>
          </p:nvPr>
        </p:nvSpPr>
        <p:spPr>
          <a:xfrm>
            <a:off x="7465487" y="2958384"/>
            <a:ext cx="653328" cy="21327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6" name="Pladsholder til tekst 3">
            <a:extLst>
              <a:ext uri="{FF2B5EF4-FFF2-40B4-BE49-F238E27FC236}">
                <a16:creationId xmlns:a16="http://schemas.microsoft.com/office/drawing/2014/main" id="{344E674B-20F4-6B40-3878-FFAD7FD83962}"/>
              </a:ext>
            </a:extLst>
          </p:cNvPr>
          <p:cNvSpPr>
            <a:spLocks noGrp="1"/>
          </p:cNvSpPr>
          <p:nvPr>
            <p:ph type="body" sz="half" idx="322" hasCustomPrompt="1"/>
          </p:nvPr>
        </p:nvSpPr>
        <p:spPr>
          <a:xfrm>
            <a:off x="8172730" y="2946991"/>
            <a:ext cx="615481" cy="2246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7" name="Pladsholder til tekst 3">
            <a:extLst>
              <a:ext uri="{FF2B5EF4-FFF2-40B4-BE49-F238E27FC236}">
                <a16:creationId xmlns:a16="http://schemas.microsoft.com/office/drawing/2014/main" id="{EBB7D67C-B81E-24CE-AC12-C7DA12C681F5}"/>
              </a:ext>
            </a:extLst>
          </p:cNvPr>
          <p:cNvSpPr>
            <a:spLocks noGrp="1"/>
          </p:cNvSpPr>
          <p:nvPr>
            <p:ph type="body" sz="half" idx="323" hasCustomPrompt="1"/>
          </p:nvPr>
        </p:nvSpPr>
        <p:spPr>
          <a:xfrm>
            <a:off x="8853905" y="2957485"/>
            <a:ext cx="625481" cy="2246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8" name="Pladsholder til tekst 3">
            <a:extLst>
              <a:ext uri="{FF2B5EF4-FFF2-40B4-BE49-F238E27FC236}">
                <a16:creationId xmlns:a16="http://schemas.microsoft.com/office/drawing/2014/main" id="{14506150-3094-32E0-B8EC-CA90E39A2685}"/>
              </a:ext>
            </a:extLst>
          </p:cNvPr>
          <p:cNvSpPr>
            <a:spLocks noGrp="1"/>
          </p:cNvSpPr>
          <p:nvPr>
            <p:ph type="body" sz="half" idx="324" hasCustomPrompt="1"/>
          </p:nvPr>
        </p:nvSpPr>
        <p:spPr>
          <a:xfrm>
            <a:off x="9523301" y="2957486"/>
            <a:ext cx="691289" cy="20576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9" name="Pladsholder til tekst 3">
            <a:extLst>
              <a:ext uri="{FF2B5EF4-FFF2-40B4-BE49-F238E27FC236}">
                <a16:creationId xmlns:a16="http://schemas.microsoft.com/office/drawing/2014/main" id="{F98F0259-EE53-EAC1-9BB7-AB88E11D05F3}"/>
              </a:ext>
            </a:extLst>
          </p:cNvPr>
          <p:cNvSpPr>
            <a:spLocks noGrp="1"/>
          </p:cNvSpPr>
          <p:nvPr>
            <p:ph type="body" sz="half" idx="325" hasCustomPrompt="1"/>
          </p:nvPr>
        </p:nvSpPr>
        <p:spPr>
          <a:xfrm>
            <a:off x="9544663" y="3224360"/>
            <a:ext cx="613295" cy="11973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0" name="Pladsholder til tekst 3">
            <a:extLst>
              <a:ext uri="{FF2B5EF4-FFF2-40B4-BE49-F238E27FC236}">
                <a16:creationId xmlns:a16="http://schemas.microsoft.com/office/drawing/2014/main" id="{9E6848DA-48C9-875D-184E-45B6F1C1F1F9}"/>
              </a:ext>
            </a:extLst>
          </p:cNvPr>
          <p:cNvSpPr>
            <a:spLocks noGrp="1"/>
          </p:cNvSpPr>
          <p:nvPr>
            <p:ph type="body" sz="half" idx="326" hasCustomPrompt="1"/>
          </p:nvPr>
        </p:nvSpPr>
        <p:spPr>
          <a:xfrm>
            <a:off x="9550728" y="4462364"/>
            <a:ext cx="619073" cy="5214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 name="Pladsholder til tekst 3">
            <a:extLst>
              <a:ext uri="{FF2B5EF4-FFF2-40B4-BE49-F238E27FC236}">
                <a16:creationId xmlns:a16="http://schemas.microsoft.com/office/drawing/2014/main" id="{743B465E-511C-E13F-7A22-87A42D1DFC8F}"/>
              </a:ext>
            </a:extLst>
          </p:cNvPr>
          <p:cNvSpPr>
            <a:spLocks noGrp="1"/>
          </p:cNvSpPr>
          <p:nvPr>
            <p:ph type="body" sz="half" idx="327" hasCustomPrompt="1"/>
          </p:nvPr>
        </p:nvSpPr>
        <p:spPr>
          <a:xfrm>
            <a:off x="6781928" y="737206"/>
            <a:ext cx="638546" cy="105210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 name="Pladsholder til tekst 3">
            <a:extLst>
              <a:ext uri="{FF2B5EF4-FFF2-40B4-BE49-F238E27FC236}">
                <a16:creationId xmlns:a16="http://schemas.microsoft.com/office/drawing/2014/main" id="{229BAF3C-4256-E87C-024D-12C4C4DEDC87}"/>
              </a:ext>
            </a:extLst>
          </p:cNvPr>
          <p:cNvSpPr>
            <a:spLocks noGrp="1"/>
          </p:cNvSpPr>
          <p:nvPr>
            <p:ph type="body" sz="half" idx="328" hasCustomPrompt="1"/>
          </p:nvPr>
        </p:nvSpPr>
        <p:spPr>
          <a:xfrm>
            <a:off x="6781929" y="5048973"/>
            <a:ext cx="630118" cy="76877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7" name="Pladsholder til tekst 3">
            <a:extLst>
              <a:ext uri="{FF2B5EF4-FFF2-40B4-BE49-F238E27FC236}">
                <a16:creationId xmlns:a16="http://schemas.microsoft.com/office/drawing/2014/main" id="{29B5B0DF-BA4D-4C72-1A50-1F226AF93E2A}"/>
              </a:ext>
            </a:extLst>
          </p:cNvPr>
          <p:cNvSpPr>
            <a:spLocks noGrp="1"/>
          </p:cNvSpPr>
          <p:nvPr>
            <p:ph type="body" sz="half" idx="329" hasCustomPrompt="1"/>
          </p:nvPr>
        </p:nvSpPr>
        <p:spPr>
          <a:xfrm>
            <a:off x="6781928" y="4473724"/>
            <a:ext cx="628314" cy="52270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8" name="Pladsholder til tekst 3">
            <a:extLst>
              <a:ext uri="{FF2B5EF4-FFF2-40B4-BE49-F238E27FC236}">
                <a16:creationId xmlns:a16="http://schemas.microsoft.com/office/drawing/2014/main" id="{95F4B791-C6BE-6953-6EC9-2651275DC3E7}"/>
              </a:ext>
            </a:extLst>
          </p:cNvPr>
          <p:cNvSpPr>
            <a:spLocks noGrp="1"/>
          </p:cNvSpPr>
          <p:nvPr>
            <p:ph type="body" sz="half" idx="330" hasCustomPrompt="1"/>
          </p:nvPr>
        </p:nvSpPr>
        <p:spPr>
          <a:xfrm>
            <a:off x="6791408" y="3194703"/>
            <a:ext cx="630118" cy="121425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3" name="Pladsholder til tekst 3">
            <a:extLst>
              <a:ext uri="{FF2B5EF4-FFF2-40B4-BE49-F238E27FC236}">
                <a16:creationId xmlns:a16="http://schemas.microsoft.com/office/drawing/2014/main" id="{5816E66C-A84E-0E6B-D934-EA9986EB4B3C}"/>
              </a:ext>
            </a:extLst>
          </p:cNvPr>
          <p:cNvSpPr>
            <a:spLocks noGrp="1"/>
          </p:cNvSpPr>
          <p:nvPr>
            <p:ph type="body" sz="half" idx="331" hasCustomPrompt="1"/>
          </p:nvPr>
        </p:nvSpPr>
        <p:spPr>
          <a:xfrm>
            <a:off x="6796710" y="1835231"/>
            <a:ext cx="638546" cy="54421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4" name="Pladsholder til tekst 3">
            <a:extLst>
              <a:ext uri="{FF2B5EF4-FFF2-40B4-BE49-F238E27FC236}">
                <a16:creationId xmlns:a16="http://schemas.microsoft.com/office/drawing/2014/main" id="{477B3CC4-298F-F4C6-49C9-E444A520758E}"/>
              </a:ext>
            </a:extLst>
          </p:cNvPr>
          <p:cNvSpPr>
            <a:spLocks noGrp="1"/>
          </p:cNvSpPr>
          <p:nvPr>
            <p:ph type="body" sz="half" idx="332" hasCustomPrompt="1"/>
          </p:nvPr>
        </p:nvSpPr>
        <p:spPr>
          <a:xfrm>
            <a:off x="6779715" y="5854559"/>
            <a:ext cx="632332" cy="71698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5" name="Pladsholder til tekst 3">
            <a:extLst>
              <a:ext uri="{FF2B5EF4-FFF2-40B4-BE49-F238E27FC236}">
                <a16:creationId xmlns:a16="http://schemas.microsoft.com/office/drawing/2014/main" id="{8B67B41F-A1E1-2973-514A-398A650D2E44}"/>
              </a:ext>
            </a:extLst>
          </p:cNvPr>
          <p:cNvSpPr>
            <a:spLocks noGrp="1"/>
          </p:cNvSpPr>
          <p:nvPr>
            <p:ph type="body" sz="half" idx="333" hasCustomPrompt="1"/>
          </p:nvPr>
        </p:nvSpPr>
        <p:spPr>
          <a:xfrm>
            <a:off x="6781929" y="2412122"/>
            <a:ext cx="653328" cy="23008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4" name="Pladsholder til tekst 3">
            <a:extLst>
              <a:ext uri="{FF2B5EF4-FFF2-40B4-BE49-F238E27FC236}">
                <a16:creationId xmlns:a16="http://schemas.microsoft.com/office/drawing/2014/main" id="{62183B78-8212-89CA-BF54-A03F189E433E}"/>
              </a:ext>
            </a:extLst>
          </p:cNvPr>
          <p:cNvSpPr>
            <a:spLocks noGrp="1"/>
          </p:cNvSpPr>
          <p:nvPr>
            <p:ph type="body" sz="half" idx="334" hasCustomPrompt="1"/>
          </p:nvPr>
        </p:nvSpPr>
        <p:spPr>
          <a:xfrm>
            <a:off x="6786500" y="2665928"/>
            <a:ext cx="673686" cy="23008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1" name="Pladsholder til tekst 3">
            <a:extLst>
              <a:ext uri="{FF2B5EF4-FFF2-40B4-BE49-F238E27FC236}">
                <a16:creationId xmlns:a16="http://schemas.microsoft.com/office/drawing/2014/main" id="{F6D4C5C2-EDD0-65C9-E52F-417615C95E98}"/>
              </a:ext>
            </a:extLst>
          </p:cNvPr>
          <p:cNvSpPr>
            <a:spLocks noGrp="1"/>
          </p:cNvSpPr>
          <p:nvPr>
            <p:ph type="body" sz="half" idx="335" hasCustomPrompt="1"/>
          </p:nvPr>
        </p:nvSpPr>
        <p:spPr>
          <a:xfrm>
            <a:off x="6791408" y="2952522"/>
            <a:ext cx="653328" cy="21327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Tree>
    <p:extLst>
      <p:ext uri="{BB962C8B-B14F-4D97-AF65-F5344CB8AC3E}">
        <p14:creationId xmlns:p14="http://schemas.microsoft.com/office/powerpoint/2010/main" val="340942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OOD_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4018269947"/>
              </p:ext>
            </p:extLst>
          </p:nvPr>
        </p:nvGraphicFramePr>
        <p:xfrm>
          <a:off x="3297115" y="534212"/>
          <a:ext cx="8352854" cy="5872102"/>
        </p:xfrm>
        <a:graphic>
          <a:graphicData uri="http://schemas.openxmlformats.org/drawingml/2006/table">
            <a:tbl>
              <a:tblPr firstRow="1" bandRow="1">
                <a:tableStyleId>{5C22544A-7EE6-4342-B048-85BDC9FD1C3A}</a:tableStyleId>
              </a:tblPr>
              <a:tblGrid>
                <a:gridCol w="2759928">
                  <a:extLst>
                    <a:ext uri="{9D8B030D-6E8A-4147-A177-3AD203B41FA5}">
                      <a16:colId xmlns:a16="http://schemas.microsoft.com/office/drawing/2014/main" val="3314432556"/>
                    </a:ext>
                  </a:extLst>
                </a:gridCol>
                <a:gridCol w="741708">
                  <a:extLst>
                    <a:ext uri="{9D8B030D-6E8A-4147-A177-3AD203B41FA5}">
                      <a16:colId xmlns:a16="http://schemas.microsoft.com/office/drawing/2014/main" val="3791111803"/>
                    </a:ext>
                  </a:extLst>
                </a:gridCol>
                <a:gridCol w="676012">
                  <a:extLst>
                    <a:ext uri="{9D8B030D-6E8A-4147-A177-3AD203B41FA5}">
                      <a16:colId xmlns:a16="http://schemas.microsoft.com/office/drawing/2014/main" val="2188737495"/>
                    </a:ext>
                  </a:extLst>
                </a:gridCol>
                <a:gridCol w="676012">
                  <a:extLst>
                    <a:ext uri="{9D8B030D-6E8A-4147-A177-3AD203B41FA5}">
                      <a16:colId xmlns:a16="http://schemas.microsoft.com/office/drawing/2014/main" val="1843095212"/>
                    </a:ext>
                  </a:extLst>
                </a:gridCol>
                <a:gridCol w="684439">
                  <a:extLst>
                    <a:ext uri="{9D8B030D-6E8A-4147-A177-3AD203B41FA5}">
                      <a16:colId xmlns:a16="http://schemas.microsoft.com/office/drawing/2014/main" val="933015275"/>
                    </a:ext>
                  </a:extLst>
                </a:gridCol>
                <a:gridCol w="718662">
                  <a:extLst>
                    <a:ext uri="{9D8B030D-6E8A-4147-A177-3AD203B41FA5}">
                      <a16:colId xmlns:a16="http://schemas.microsoft.com/office/drawing/2014/main" val="3520747143"/>
                    </a:ext>
                  </a:extLst>
                </a:gridCol>
                <a:gridCol w="667327">
                  <a:extLst>
                    <a:ext uri="{9D8B030D-6E8A-4147-A177-3AD203B41FA5}">
                      <a16:colId xmlns:a16="http://schemas.microsoft.com/office/drawing/2014/main" val="3476630573"/>
                    </a:ext>
                  </a:extLst>
                </a:gridCol>
                <a:gridCol w="1428766">
                  <a:extLst>
                    <a:ext uri="{9D8B030D-6E8A-4147-A177-3AD203B41FA5}">
                      <a16:colId xmlns:a16="http://schemas.microsoft.com/office/drawing/2014/main" val="1573774723"/>
                    </a:ext>
                  </a:extLst>
                </a:gridCol>
              </a:tblGrid>
              <a:tr h="501396">
                <a:tc>
                  <a:txBody>
                    <a:bodyPr/>
                    <a:lstStyle/>
                    <a:p>
                      <a:pPr algn="ctr"/>
                      <a:r>
                        <a:rPr lang="da-DK" sz="1300" b="1" i="0" cap="all" baseline="0" dirty="0">
                          <a:latin typeface="Nationale ExtraBold" panose="02000505040000020003" pitchFamily="2" charset="77"/>
                        </a:rPr>
                        <a:t>AFTERNOON/EVENING OPTIONS</a:t>
                      </a:r>
                    </a:p>
                  </a:txBody>
                  <a:tcPr anchor="ctr">
                    <a:solidFill>
                      <a:srgbClr val="2E3629"/>
                    </a:solidFill>
                  </a:tcPr>
                </a:tc>
                <a:tc>
                  <a:txBody>
                    <a:bodyPr/>
                    <a:lstStyle/>
                    <a:p>
                      <a:pPr algn="ctr"/>
                      <a:r>
                        <a:rPr lang="da-DK" sz="1200" b="1" i="0" cap="all" baseline="0" dirty="0">
                          <a:latin typeface="Nationale ExtraBold" panose="02000505040000020003" pitchFamily="2" charset="77"/>
                        </a:rPr>
                        <a:t>Price</a:t>
                      </a:r>
                    </a:p>
                  </a:txBody>
                  <a:tcPr anchor="ctr">
                    <a:solidFill>
                      <a:srgbClr val="2E3629"/>
                    </a:solidFill>
                  </a:tcPr>
                </a:tc>
                <a:tc>
                  <a:txBody>
                    <a:bodyPr/>
                    <a:lstStyle/>
                    <a:p>
                      <a:pPr algn="ctr"/>
                      <a:r>
                        <a:rPr lang="da-DK" sz="1200" b="1" i="0" cap="all" baseline="0" dirty="0">
                          <a:latin typeface="Nationale ExtraBold" panose="02000505040000020003" pitchFamily="2" charset="77"/>
                        </a:rPr>
                        <a:t>12/09</a:t>
                      </a:r>
                    </a:p>
                  </a:txBody>
                  <a:tcPr anchor="ctr">
                    <a:solidFill>
                      <a:srgbClr val="2E3629"/>
                    </a:solidFill>
                  </a:tcPr>
                </a:tc>
                <a:tc>
                  <a:txBody>
                    <a:bodyPr/>
                    <a:lstStyle/>
                    <a:p>
                      <a:pPr algn="ctr"/>
                      <a:r>
                        <a:rPr lang="da-DK" sz="1200" b="1" i="0" cap="all" baseline="0" dirty="0">
                          <a:latin typeface="Nationale ExtraBold" panose="02000505040000020003" pitchFamily="2" charset="77"/>
                        </a:rPr>
                        <a:t>13/09</a:t>
                      </a:r>
                    </a:p>
                  </a:txBody>
                  <a:tcPr anchor="ctr">
                    <a:solidFill>
                      <a:srgbClr val="2E3629"/>
                    </a:solidFill>
                  </a:tcPr>
                </a:tc>
                <a:tc>
                  <a:txBody>
                    <a:bodyPr/>
                    <a:lstStyle/>
                    <a:p>
                      <a:pPr algn="ctr"/>
                      <a:r>
                        <a:rPr lang="da-DK" sz="1200" b="1" i="0" cap="all" baseline="0" dirty="0">
                          <a:latin typeface="Nationale ExtraBold" panose="02000505040000020003" pitchFamily="2" charset="77"/>
                        </a:rPr>
                        <a:t>14/09</a:t>
                      </a:r>
                    </a:p>
                  </a:txBody>
                  <a:tcPr anchor="ctr">
                    <a:solidFill>
                      <a:srgbClr val="2E3629"/>
                    </a:solidFill>
                  </a:tcPr>
                </a:tc>
                <a:tc>
                  <a:txBody>
                    <a:bodyPr/>
                    <a:lstStyle/>
                    <a:p>
                      <a:pPr algn="ctr"/>
                      <a:r>
                        <a:rPr lang="da-DK" sz="1200" b="1" i="0" cap="all" baseline="0" dirty="0">
                          <a:latin typeface="Nationale ExtraBold" panose="02000505040000020003" pitchFamily="2" charset="77"/>
                        </a:rPr>
                        <a:t>15/09</a:t>
                      </a:r>
                    </a:p>
                  </a:txBody>
                  <a:tcPr anchor="ctr">
                    <a:solidFill>
                      <a:srgbClr val="2E3629"/>
                    </a:solidFill>
                  </a:tcPr>
                </a:tc>
                <a:tc>
                  <a:txBody>
                    <a:bodyPr/>
                    <a:lstStyle/>
                    <a:p>
                      <a:pPr algn="ctr"/>
                      <a:r>
                        <a:rPr lang="da-DK" sz="1200" b="1" i="0" cap="all" baseline="0" dirty="0">
                          <a:latin typeface="Nationale ExtraBold" panose="02000505040000020003" pitchFamily="2" charset="77"/>
                        </a:rPr>
                        <a:t>16/09</a:t>
                      </a:r>
                    </a:p>
                  </a:txBody>
                  <a:tcPr anchor="ctr">
                    <a:solidFill>
                      <a:srgbClr val="2E3629"/>
                    </a:solidFill>
                  </a:tcPr>
                </a:tc>
                <a:tc>
                  <a:txBody>
                    <a:bodyPr/>
                    <a:lstStyle/>
                    <a:p>
                      <a:pPr algn="ctr"/>
                      <a:r>
                        <a:rPr lang="da-DK" sz="1100" b="1" i="0" cap="all" baseline="0" dirty="0" err="1">
                          <a:latin typeface="Nationale ExtraBold" panose="02000505040000020003" pitchFamily="2" charset="77"/>
                        </a:rPr>
                        <a:t>TimeS</a:t>
                      </a:r>
                      <a:endParaRPr lang="da-DK" sz="1100" b="1" i="0" cap="all" baseline="0" dirty="0">
                        <a:latin typeface="Nationale ExtraBold" panose="02000505040000020003" pitchFamily="2" charset="77"/>
                      </a:endParaRPr>
                    </a:p>
                    <a:p>
                      <a:pPr algn="ctr"/>
                      <a:r>
                        <a:rPr lang="da-DK" sz="1100" b="0" i="0" cap="all" baseline="0" dirty="0">
                          <a:latin typeface="Nationale Medium" panose="02000505040000020003" pitchFamily="2" charset="77"/>
                        </a:rPr>
                        <a:t>Start / End</a:t>
                      </a:r>
                    </a:p>
                  </a:txBody>
                  <a:tcPr anchor="ctr">
                    <a:solidFill>
                      <a:srgbClr val="2E3629"/>
                    </a:solidFill>
                  </a:tcPr>
                </a:tc>
                <a:extLst>
                  <a:ext uri="{0D108BD9-81ED-4DB2-BD59-A6C34878D82A}">
                    <a16:rowId xmlns:a16="http://schemas.microsoft.com/office/drawing/2014/main" val="2974513633"/>
                  </a:ext>
                </a:extLst>
              </a:tr>
              <a:tr h="1078951">
                <a:tc>
                  <a:txBody>
                    <a:bodyPr/>
                    <a:lstStyle/>
                    <a:p>
                      <a:r>
                        <a:rPr lang="en-US" sz="1050" b="1" kern="1200" dirty="0">
                          <a:solidFill>
                            <a:schemeClr val="dk1"/>
                          </a:solidFill>
                          <a:effectLst/>
                          <a:latin typeface="Nationale Light" panose="02000305040000020003" pitchFamily="50" charset="0"/>
                          <a:ea typeface="+mn-ea"/>
                          <a:cs typeface="+mn-cs"/>
                        </a:rPr>
                        <a:t>AFTERNOON BREAK</a:t>
                      </a:r>
                      <a:endParaRPr lang="da-DK" sz="1050" b="1" kern="1200" dirty="0">
                        <a:solidFill>
                          <a:schemeClr val="dk1"/>
                        </a:solidFill>
                        <a:effectLst/>
                        <a:latin typeface="Nationale Light" panose="02000305040000020003" pitchFamily="50" charset="0"/>
                        <a:ea typeface="+mn-ea"/>
                        <a:cs typeface="+mn-cs"/>
                      </a:endParaRPr>
                    </a:p>
                    <a:p>
                      <a:r>
                        <a:rPr lang="en-US" sz="1050" kern="1200" dirty="0">
                          <a:solidFill>
                            <a:schemeClr val="dk1"/>
                          </a:solidFill>
                          <a:effectLst/>
                          <a:latin typeface="Nationale Light" panose="02000305040000020003" pitchFamily="50" charset="0"/>
                          <a:ea typeface="+mn-ea"/>
                          <a:cs typeface="+mn-cs"/>
                        </a:rPr>
                        <a:t>Buffet with freshly brewed coffee and tea, with a selection of fresh fruit, nuts, and cake from our pastry chef.</a:t>
                      </a:r>
                      <a:endParaRPr lang="da-DK" sz="1050" kern="1200" dirty="0">
                        <a:solidFill>
                          <a:schemeClr val="dk1"/>
                        </a:solidFill>
                        <a:effectLst/>
                        <a:latin typeface="Nationale Light" panose="02000305040000020003" pitchFamily="50" charset="0"/>
                        <a:ea typeface="+mn-ea"/>
                        <a:cs typeface="+mn-cs"/>
                      </a:endParaRPr>
                    </a:p>
                    <a:p>
                      <a:r>
                        <a:rPr lang="en-US" sz="1050" i="1" kern="1200" dirty="0">
                          <a:solidFill>
                            <a:schemeClr val="dk1"/>
                          </a:solidFill>
                          <a:effectLst/>
                          <a:latin typeface="Nationale Light" panose="02000305040000020003" pitchFamily="50" charset="0"/>
                          <a:ea typeface="+mn-ea"/>
                          <a:cs typeface="+mn-cs"/>
                        </a:rPr>
                        <a:t>(Requires a buffet table setup inside the room).</a:t>
                      </a:r>
                      <a:endParaRPr lang="da-DK" sz="1050" b="0" i="1"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algn="ctr"/>
                      <a:r>
                        <a:rPr lang="da-DK" sz="1100" dirty="0">
                          <a:latin typeface="Nationale Light" panose="02000305040000020003" pitchFamily="50" charset="0"/>
                        </a:rPr>
                        <a:t>€ 12,84</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694982527"/>
                  </a:ext>
                </a:extLst>
              </a:tr>
              <a:tr h="287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dirty="0">
                          <a:latin typeface="Nationale Light" panose="02000305040000020003" pitchFamily="50" charset="0"/>
                        </a:rPr>
                        <a:t>VEGETABLE SNACKS WITH DIP</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€ 3,78</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558900203"/>
                  </a:ext>
                </a:extLst>
              </a:tr>
              <a:tr h="14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CAKE OF THE DAY</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€ 4,05</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210118087"/>
                  </a:ext>
                </a:extLst>
              </a:tr>
              <a:tr h="563276">
                <a:tc>
                  <a:txBody>
                    <a:bodyPr/>
                    <a:lstStyle/>
                    <a:p>
                      <a:r>
                        <a:rPr lang="da-DK" sz="1050" b="1" i="0" kern="1200" dirty="0">
                          <a:solidFill>
                            <a:schemeClr val="dk1"/>
                          </a:solidFill>
                          <a:effectLst/>
                          <a:latin typeface="Nationale Light" panose="02000305040000020003" pitchFamily="50" charset="0"/>
                          <a:ea typeface="+mn-ea"/>
                          <a:cs typeface="+mn-cs"/>
                        </a:rPr>
                        <a:t>DISH OF THE DAY </a:t>
                      </a:r>
                      <a:r>
                        <a:rPr lang="da-DK" sz="1050" b="1" kern="1200" dirty="0">
                          <a:solidFill>
                            <a:schemeClr val="dk1"/>
                          </a:solidFill>
                          <a:effectLst/>
                          <a:latin typeface="Nationale Light" panose="02000305040000020003" pitchFamily="50" charset="0"/>
                          <a:ea typeface="+mn-ea"/>
                          <a:cs typeface="+mn-cs"/>
                        </a:rPr>
                        <a:t>| CHEF CHOICE</a:t>
                      </a:r>
                    </a:p>
                    <a:p>
                      <a:r>
                        <a:rPr lang="da-DK" sz="1050" b="0" i="0" kern="1200" dirty="0">
                          <a:solidFill>
                            <a:schemeClr val="dk1"/>
                          </a:solidFill>
                          <a:effectLst/>
                          <a:latin typeface="Nationale Light" panose="02000305040000020003" pitchFamily="50" charset="0"/>
                          <a:ea typeface="+mn-ea"/>
                          <a:cs typeface="+mn-cs"/>
                        </a:rPr>
                        <a:t>A </a:t>
                      </a:r>
                      <a:r>
                        <a:rPr lang="da-DK" sz="1050" b="0" i="0" kern="1200" dirty="0" err="1">
                          <a:solidFill>
                            <a:schemeClr val="dk1"/>
                          </a:solidFill>
                          <a:effectLst/>
                          <a:latin typeface="Nationale Light" panose="02000305040000020003" pitchFamily="50" charset="0"/>
                          <a:ea typeface="+mn-ea"/>
                          <a:cs typeface="+mn-cs"/>
                        </a:rPr>
                        <a:t>tasty</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dish</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based</a:t>
                      </a:r>
                      <a:r>
                        <a:rPr lang="da-DK" sz="1050" b="0" i="0" kern="1200" dirty="0">
                          <a:solidFill>
                            <a:schemeClr val="dk1"/>
                          </a:solidFill>
                          <a:effectLst/>
                          <a:latin typeface="Nationale Light" panose="02000305040000020003" pitchFamily="50" charset="0"/>
                          <a:ea typeface="+mn-ea"/>
                          <a:cs typeface="+mn-cs"/>
                        </a:rPr>
                        <a:t> on the </a:t>
                      </a:r>
                      <a:r>
                        <a:rPr lang="da-DK" sz="1050" b="0" i="0" kern="1200" dirty="0" err="1">
                          <a:solidFill>
                            <a:schemeClr val="dk1"/>
                          </a:solidFill>
                          <a:effectLst/>
                          <a:latin typeface="Nationale Light" panose="02000305040000020003" pitchFamily="50" charset="0"/>
                          <a:ea typeface="+mn-ea"/>
                          <a:cs typeface="+mn-cs"/>
                        </a:rPr>
                        <a:t>seasonal</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produce</a:t>
                      </a:r>
                      <a:r>
                        <a:rPr lang="da-DK" sz="1050" b="0" i="0"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algn="ctr"/>
                      <a:r>
                        <a:rPr lang="da-DK" sz="1100" dirty="0">
                          <a:latin typeface="Nationale Light" panose="02000305040000020003" pitchFamily="50" charset="0"/>
                        </a:rPr>
                        <a:t>€ 22,16</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956414012"/>
                  </a:ext>
                </a:extLst>
              </a:tr>
              <a:tr h="491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SANDWICH </a:t>
                      </a:r>
                      <a:r>
                        <a:rPr lang="da-DK" sz="1050" b="1" kern="1200" dirty="0">
                          <a:solidFill>
                            <a:schemeClr val="dk1"/>
                          </a:solidFill>
                          <a:effectLst/>
                          <a:latin typeface="Nationale Light" panose="02000305040000020003" pitchFamily="50" charset="0"/>
                          <a:ea typeface="+mn-ea"/>
                          <a:cs typeface="+mn-cs"/>
                        </a:rPr>
                        <a:t>| CHEF CHOICE</a:t>
                      </a:r>
                    </a:p>
                    <a:p>
                      <a:r>
                        <a:rPr lang="en-US" sz="1050" b="0" i="0" kern="1200" dirty="0">
                          <a:solidFill>
                            <a:schemeClr val="dk1"/>
                          </a:solidFill>
                          <a:effectLst/>
                          <a:latin typeface="Nationale Light" panose="02000305040000020003" pitchFamily="50" charset="0"/>
                          <a:ea typeface="+mn-ea"/>
                          <a:cs typeface="+mn-cs"/>
                        </a:rPr>
                        <a:t>Per piece.</a:t>
                      </a:r>
                    </a:p>
                  </a:txBody>
                  <a:tcPr anchor="ctr">
                    <a:solidFill>
                      <a:srgbClr val="DFDBC9"/>
                    </a:solidFill>
                  </a:tcPr>
                </a:tc>
                <a:tc>
                  <a:txBody>
                    <a:bodyPr/>
                    <a:lstStyle/>
                    <a:p>
                      <a:pPr algn="ctr"/>
                      <a:r>
                        <a:rPr lang="da-DK" sz="1100" dirty="0">
                          <a:latin typeface="Nationale Light" panose="02000305040000020003" pitchFamily="50" charset="0"/>
                        </a:rPr>
                        <a:t>€ 11,35</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312938574"/>
                  </a:ext>
                </a:extLst>
              </a:tr>
              <a:tr h="606482">
                <a:tc>
                  <a:txBody>
                    <a:bodyPr/>
                    <a:lstStyle/>
                    <a:p>
                      <a:r>
                        <a:rPr lang="da-DK" sz="1100" b="1" kern="1200" dirty="0">
                          <a:solidFill>
                            <a:schemeClr val="dk1"/>
                          </a:solidFill>
                          <a:effectLst/>
                          <a:latin typeface="Nationale Light" panose="02000305040000020003" pitchFamily="50" charset="0"/>
                          <a:ea typeface="+mn-ea"/>
                          <a:cs typeface="+mn-cs"/>
                        </a:rPr>
                        <a:t>CHEF CHOICE 4 CANAPÉS </a:t>
                      </a:r>
                      <a:r>
                        <a:rPr lang="da-DK" sz="1100" b="0" kern="1200" dirty="0">
                          <a:solidFill>
                            <a:schemeClr val="dk1"/>
                          </a:solidFill>
                          <a:effectLst/>
                          <a:latin typeface="Nationale Light" panose="02000305040000020003" pitchFamily="50" charset="0"/>
                          <a:ea typeface="+mn-ea"/>
                          <a:cs typeface="+mn-cs"/>
                        </a:rPr>
                        <a:t>(minimum 20 </a:t>
                      </a:r>
                      <a:r>
                        <a:rPr lang="da-DK" sz="1100" b="0" kern="1200" dirty="0" err="1">
                          <a:solidFill>
                            <a:schemeClr val="dk1"/>
                          </a:solidFill>
                          <a:effectLst/>
                          <a:latin typeface="Nationale Light" panose="02000305040000020003" pitchFamily="50" charset="0"/>
                          <a:ea typeface="+mn-ea"/>
                          <a:cs typeface="+mn-cs"/>
                        </a:rPr>
                        <a:t>people</a:t>
                      </a:r>
                      <a:r>
                        <a:rPr lang="da-DK" sz="1100" b="0" kern="1200" dirty="0">
                          <a:solidFill>
                            <a:schemeClr val="dk1"/>
                          </a:solidFill>
                          <a:effectLst/>
                          <a:latin typeface="Nationale Light" panose="02000305040000020003" pitchFamily="50" charset="0"/>
                          <a:ea typeface="+mn-ea"/>
                          <a:cs typeface="+mn-cs"/>
                        </a:rPr>
                        <a:t>)</a:t>
                      </a:r>
                    </a:p>
                    <a:p>
                      <a:r>
                        <a:rPr lang="da-DK" sz="1100" kern="1200" dirty="0">
                          <a:solidFill>
                            <a:schemeClr val="dk1"/>
                          </a:solidFill>
                          <a:effectLst/>
                          <a:latin typeface="Nationale Light" panose="02000305040000020003" pitchFamily="50" charset="0"/>
                          <a:ea typeface="+mn-ea"/>
                          <a:cs typeface="+mn-cs"/>
                        </a:rPr>
                        <a:t>A </a:t>
                      </a:r>
                      <a:r>
                        <a:rPr lang="da-DK" sz="1100" kern="1200" dirty="0" err="1">
                          <a:solidFill>
                            <a:schemeClr val="dk1"/>
                          </a:solidFill>
                          <a:effectLst/>
                          <a:latin typeface="Nationale Light" panose="02000305040000020003" pitchFamily="50" charset="0"/>
                          <a:ea typeface="+mn-ea"/>
                          <a:cs typeface="+mn-cs"/>
                        </a:rPr>
                        <a:t>selection</a:t>
                      </a:r>
                      <a:r>
                        <a:rPr lang="da-DK" sz="1100" kern="1200" dirty="0">
                          <a:solidFill>
                            <a:schemeClr val="dk1"/>
                          </a:solidFill>
                          <a:effectLst/>
                          <a:latin typeface="Nationale Light" panose="02000305040000020003" pitchFamily="50" charset="0"/>
                          <a:ea typeface="+mn-ea"/>
                          <a:cs typeface="+mn-cs"/>
                        </a:rPr>
                        <a:t> of </a:t>
                      </a:r>
                      <a:r>
                        <a:rPr lang="da-DK" sz="1100" u="sng" kern="1200" dirty="0">
                          <a:solidFill>
                            <a:schemeClr val="dk1"/>
                          </a:solidFill>
                          <a:effectLst/>
                          <a:latin typeface="Nationale Light" panose="02000305040000020003" pitchFamily="50" charset="0"/>
                          <a:ea typeface="+mn-ea"/>
                          <a:cs typeface="+mn-cs"/>
                        </a:rPr>
                        <a:t>4</a:t>
                      </a:r>
                      <a:r>
                        <a:rPr lang="da-DK" sz="1100" kern="1200" dirty="0">
                          <a:solidFill>
                            <a:schemeClr val="dk1"/>
                          </a:solidFill>
                          <a:effectLst/>
                          <a:latin typeface="Nationale Light" panose="02000305040000020003" pitchFamily="50" charset="0"/>
                          <a:ea typeface="+mn-ea"/>
                          <a:cs typeface="+mn-cs"/>
                        </a:rPr>
                        <a:t> </a:t>
                      </a:r>
                      <a:r>
                        <a:rPr lang="da-DK" sz="1100" kern="1200" dirty="0" err="1">
                          <a:solidFill>
                            <a:schemeClr val="dk1"/>
                          </a:solidFill>
                          <a:effectLst/>
                          <a:latin typeface="Nationale Light" panose="02000305040000020003" pitchFamily="50" charset="0"/>
                          <a:ea typeface="+mn-ea"/>
                          <a:cs typeface="+mn-cs"/>
                        </a:rPr>
                        <a:t>different</a:t>
                      </a:r>
                      <a:r>
                        <a:rPr lang="da-DK" sz="1100" kern="1200" dirty="0">
                          <a:solidFill>
                            <a:schemeClr val="dk1"/>
                          </a:solidFill>
                          <a:effectLst/>
                          <a:latin typeface="Nationale Light" panose="02000305040000020003" pitchFamily="50" charset="0"/>
                          <a:ea typeface="+mn-ea"/>
                          <a:cs typeface="+mn-cs"/>
                        </a:rPr>
                        <a:t> small and </a:t>
                      </a:r>
                      <a:r>
                        <a:rPr lang="da-DK" sz="1100" kern="1200" dirty="0" err="1">
                          <a:solidFill>
                            <a:schemeClr val="dk1"/>
                          </a:solidFill>
                          <a:effectLst/>
                          <a:latin typeface="Nationale Light" panose="02000305040000020003" pitchFamily="50" charset="0"/>
                          <a:ea typeface="+mn-ea"/>
                          <a:cs typeface="+mn-cs"/>
                        </a:rPr>
                        <a:t>delicious</a:t>
                      </a:r>
                      <a:r>
                        <a:rPr lang="da-DK" sz="1100" kern="1200" dirty="0">
                          <a:solidFill>
                            <a:schemeClr val="dk1"/>
                          </a:solidFill>
                          <a:effectLst/>
                          <a:latin typeface="Nationale Light" panose="02000305040000020003" pitchFamily="50" charset="0"/>
                          <a:ea typeface="+mn-ea"/>
                          <a:cs typeface="+mn-cs"/>
                        </a:rPr>
                        <a:t> specialties from </a:t>
                      </a:r>
                      <a:r>
                        <a:rPr lang="da-DK" sz="1100" kern="1200" dirty="0" err="1">
                          <a:solidFill>
                            <a:schemeClr val="dk1"/>
                          </a:solidFill>
                          <a:effectLst/>
                          <a:latin typeface="Nationale Light" panose="02000305040000020003" pitchFamily="50" charset="0"/>
                          <a:ea typeface="+mn-ea"/>
                          <a:cs typeface="+mn-cs"/>
                        </a:rPr>
                        <a:t>seasonal</a:t>
                      </a:r>
                      <a:r>
                        <a:rPr lang="da-DK" sz="1100" kern="1200" dirty="0">
                          <a:solidFill>
                            <a:schemeClr val="dk1"/>
                          </a:solidFill>
                          <a:effectLst/>
                          <a:latin typeface="Nationale Light" panose="02000305040000020003" pitchFamily="50" charset="0"/>
                          <a:ea typeface="+mn-ea"/>
                          <a:cs typeface="+mn-cs"/>
                        </a:rPr>
                        <a:t> </a:t>
                      </a:r>
                      <a:r>
                        <a:rPr lang="da-DK" sz="1100" kern="1200" dirty="0" err="1">
                          <a:solidFill>
                            <a:schemeClr val="dk1"/>
                          </a:solidFill>
                          <a:effectLst/>
                          <a:latin typeface="Nationale Light" panose="02000305040000020003" pitchFamily="50" charset="0"/>
                          <a:ea typeface="+mn-ea"/>
                          <a:cs typeface="+mn-cs"/>
                        </a:rPr>
                        <a:t>produce</a:t>
                      </a:r>
                      <a:r>
                        <a:rPr lang="da-DK" sz="1100" kern="1200" dirty="0">
                          <a:solidFill>
                            <a:schemeClr val="dk1"/>
                          </a:solidFill>
                          <a:effectLst/>
                          <a:latin typeface="Nationale Light" panose="02000305040000020003" pitchFamily="50" charset="0"/>
                          <a:ea typeface="+mn-ea"/>
                          <a:cs typeface="+mn-cs"/>
                        </a:rPr>
                        <a:t>.</a:t>
                      </a:r>
                    </a:p>
                    <a:p>
                      <a:pPr>
                        <a:lnSpc>
                          <a:spcPct val="100000"/>
                        </a:lnSpc>
                        <a:tabLst>
                          <a:tab pos="4851400" algn="r"/>
                        </a:tabLst>
                        <a:defRPr lang="en-US"/>
                      </a:pPr>
                      <a:r>
                        <a:rPr lang="da-DK" sz="1050" b="0" kern="1200" dirty="0">
                          <a:solidFill>
                            <a:schemeClr val="dk1"/>
                          </a:solidFill>
                          <a:effectLst/>
                          <a:latin typeface="Nationale Light" panose="02000305040000020003" pitchFamily="50" charset="0"/>
                          <a:ea typeface="+mn-ea"/>
                          <a:cs typeface="+mn-cs"/>
                        </a:rPr>
                        <a:t>(</a:t>
                      </a:r>
                      <a:r>
                        <a:rPr lang="da-DK" sz="1050" b="0" i="1" kern="1200" dirty="0" err="1">
                          <a:solidFill>
                            <a:schemeClr val="dk1"/>
                          </a:solidFill>
                          <a:effectLst/>
                          <a:latin typeface="Nationale Light" panose="02000305040000020003" pitchFamily="50" charset="0"/>
                          <a:ea typeface="+mn-ea"/>
                          <a:cs typeface="+mn-cs"/>
                        </a:rPr>
                        <a:t>Requires</a:t>
                      </a:r>
                      <a:r>
                        <a:rPr lang="da-DK" sz="1050" b="0" i="1" kern="1200" dirty="0">
                          <a:solidFill>
                            <a:schemeClr val="dk1"/>
                          </a:solidFill>
                          <a:effectLst/>
                          <a:latin typeface="Nationale Light" panose="02000305040000020003" pitchFamily="50" charset="0"/>
                          <a:ea typeface="+mn-ea"/>
                          <a:cs typeface="+mn-cs"/>
                        </a:rPr>
                        <a:t> a buffet </a:t>
                      </a:r>
                      <a:r>
                        <a:rPr lang="da-DK" sz="1050" b="0" i="1" kern="1200" dirty="0" err="1">
                          <a:solidFill>
                            <a:schemeClr val="dk1"/>
                          </a:solidFill>
                          <a:effectLst/>
                          <a:latin typeface="Nationale Light" panose="02000305040000020003" pitchFamily="50" charset="0"/>
                          <a:ea typeface="+mn-ea"/>
                          <a:cs typeface="+mn-cs"/>
                        </a:rPr>
                        <a:t>table</a:t>
                      </a:r>
                      <a:r>
                        <a:rPr lang="da-DK" sz="1050" b="0" i="1" kern="1200" dirty="0">
                          <a:solidFill>
                            <a:schemeClr val="dk1"/>
                          </a:solidFill>
                          <a:effectLst/>
                          <a:latin typeface="Nationale Light" panose="02000305040000020003" pitchFamily="50" charset="0"/>
                          <a:ea typeface="+mn-ea"/>
                          <a:cs typeface="+mn-cs"/>
                        </a:rPr>
                        <a:t> </a:t>
                      </a:r>
                      <a:r>
                        <a:rPr lang="da-DK" sz="1050" b="0" i="1" kern="1200" dirty="0" err="1">
                          <a:solidFill>
                            <a:schemeClr val="dk1"/>
                          </a:solidFill>
                          <a:effectLst/>
                          <a:latin typeface="Nationale Light" panose="02000305040000020003" pitchFamily="50" charset="0"/>
                          <a:ea typeface="+mn-ea"/>
                          <a:cs typeface="+mn-cs"/>
                        </a:rPr>
                        <a:t>setup</a:t>
                      </a:r>
                      <a:r>
                        <a:rPr lang="da-DK" sz="1050" b="0" i="1" kern="1200" dirty="0">
                          <a:solidFill>
                            <a:schemeClr val="dk1"/>
                          </a:solidFill>
                          <a:effectLst/>
                          <a:latin typeface="Nationale Light" panose="02000305040000020003" pitchFamily="50" charset="0"/>
                          <a:ea typeface="+mn-ea"/>
                          <a:cs typeface="+mn-cs"/>
                        </a:rPr>
                        <a:t> </a:t>
                      </a:r>
                      <a:r>
                        <a:rPr lang="da-DK" sz="1050" b="0" i="1" kern="1200" dirty="0" err="1">
                          <a:solidFill>
                            <a:schemeClr val="dk1"/>
                          </a:solidFill>
                          <a:effectLst/>
                          <a:latin typeface="Nationale Light" panose="02000305040000020003" pitchFamily="50" charset="0"/>
                          <a:ea typeface="+mn-ea"/>
                          <a:cs typeface="+mn-cs"/>
                        </a:rPr>
                        <a:t>inside</a:t>
                      </a:r>
                      <a:r>
                        <a:rPr lang="da-DK" sz="1050" b="0" i="1" kern="1200" dirty="0">
                          <a:solidFill>
                            <a:schemeClr val="dk1"/>
                          </a:solidFill>
                          <a:effectLst/>
                          <a:latin typeface="Nationale Light" panose="02000305040000020003" pitchFamily="50" charset="0"/>
                          <a:ea typeface="+mn-ea"/>
                          <a:cs typeface="+mn-cs"/>
                        </a:rPr>
                        <a:t> the </a:t>
                      </a:r>
                      <a:r>
                        <a:rPr lang="da-DK" sz="1050" b="0" i="1" kern="1200" dirty="0" err="1">
                          <a:solidFill>
                            <a:schemeClr val="dk1"/>
                          </a:solidFill>
                          <a:effectLst/>
                          <a:latin typeface="Nationale Light" panose="02000305040000020003" pitchFamily="50" charset="0"/>
                          <a:ea typeface="+mn-ea"/>
                          <a:cs typeface="+mn-cs"/>
                        </a:rPr>
                        <a:t>room</a:t>
                      </a:r>
                      <a:r>
                        <a:rPr lang="da-DK" sz="1050" b="0" i="1"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algn="ctr"/>
                      <a:r>
                        <a:rPr lang="da-DK" sz="1100" dirty="0">
                          <a:latin typeface="Nationale Light" panose="02000305040000020003" pitchFamily="50" charset="0"/>
                        </a:rPr>
                        <a:t>€ 14,05</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028558431"/>
                  </a:ext>
                </a:extLst>
              </a:tr>
              <a:tr h="774030">
                <a:tc>
                  <a:txBody>
                    <a:bodyPr/>
                    <a:lstStyle/>
                    <a:p>
                      <a:pPr>
                        <a:lnSpc>
                          <a:spcPct val="100000"/>
                        </a:lnSpc>
                        <a:tabLst>
                          <a:tab pos="4864100" algn="r"/>
                        </a:tabLst>
                        <a:defRPr lang="en-US"/>
                      </a:pPr>
                      <a:r>
                        <a:rPr lang="da-DK" sz="1100" b="1" dirty="0">
                          <a:latin typeface="Nationale Light" panose="02000305040000020003" pitchFamily="50" charset="0"/>
                          <a:ea typeface="Nationale Light" charset="77"/>
                          <a:cs typeface="Nationale Light" charset="77"/>
                        </a:rPr>
                        <a:t>EVENING BUFFET | CHEF CHOICE </a:t>
                      </a:r>
                      <a:r>
                        <a:rPr lang="da-DK" sz="1100" b="0" dirty="0">
                          <a:latin typeface="Nationale Light" panose="02000305040000020003" pitchFamily="50" charset="0"/>
                          <a:ea typeface="Nationale Light" charset="77"/>
                          <a:cs typeface="Nationale Light" charset="77"/>
                        </a:rPr>
                        <a:t>(min 25 </a:t>
                      </a:r>
                      <a:r>
                        <a:rPr lang="da-DK" sz="1100" b="0" dirty="0" err="1">
                          <a:latin typeface="Nationale Light" panose="02000305040000020003" pitchFamily="50" charset="0"/>
                          <a:ea typeface="Nationale Light" charset="77"/>
                          <a:cs typeface="Nationale Light" charset="77"/>
                        </a:rPr>
                        <a:t>people</a:t>
                      </a:r>
                      <a:r>
                        <a:rPr lang="da-DK" sz="1100" b="0" dirty="0">
                          <a:latin typeface="Nationale Light" panose="02000305040000020003" pitchFamily="50" charset="0"/>
                          <a:ea typeface="Nationale Light" charset="77"/>
                          <a:cs typeface="Nationale Light" charset="77"/>
                        </a:rPr>
                        <a:t>)</a:t>
                      </a:r>
                    </a:p>
                    <a:p>
                      <a:pPr>
                        <a:lnSpc>
                          <a:spcPct val="100000"/>
                        </a:lnSpc>
                        <a:tabLst>
                          <a:tab pos="4864100" algn="r"/>
                        </a:tabLst>
                        <a:defRPr lang="en-US"/>
                      </a:pPr>
                      <a:r>
                        <a:rPr lang="da-DK" sz="1100" dirty="0">
                          <a:latin typeface="Nationale Light" panose="02000305040000020003" pitchFamily="50" charset="0"/>
                          <a:ea typeface="Nationale Light" charset="77"/>
                          <a:cs typeface="Nationale Light" charset="77"/>
                        </a:rPr>
                        <a:t>A </a:t>
                      </a:r>
                      <a:r>
                        <a:rPr lang="da-DK" sz="1100" dirty="0" err="1">
                          <a:latin typeface="Nationale Light" panose="02000305040000020003" pitchFamily="50" charset="0"/>
                          <a:ea typeface="Nationale Light" charset="77"/>
                          <a:cs typeface="Nationale Light" charset="77"/>
                        </a:rPr>
                        <a:t>selection</a:t>
                      </a:r>
                      <a:r>
                        <a:rPr lang="da-DK" sz="1100" dirty="0">
                          <a:latin typeface="Nationale Light" panose="02000305040000020003" pitchFamily="50" charset="0"/>
                          <a:ea typeface="Nationale Light" charset="77"/>
                          <a:cs typeface="Nationale Light" charset="77"/>
                        </a:rPr>
                        <a:t> of </a:t>
                      </a:r>
                      <a:r>
                        <a:rPr lang="da-DK" sz="1100" dirty="0" err="1">
                          <a:latin typeface="Nationale Light" panose="02000305040000020003" pitchFamily="50" charset="0"/>
                          <a:ea typeface="Nationale Light" charset="77"/>
                          <a:cs typeface="Nationale Light" charset="77"/>
                        </a:rPr>
                        <a:t>delicious</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courses</a:t>
                      </a:r>
                      <a:r>
                        <a:rPr lang="da-DK" sz="1100" dirty="0">
                          <a:latin typeface="Nationale Light" panose="02000305040000020003" pitchFamily="50" charset="0"/>
                          <a:ea typeface="Nationale Light" charset="77"/>
                          <a:cs typeface="Nationale Light" charset="77"/>
                        </a:rPr>
                        <a:t> with </a:t>
                      </a:r>
                      <a:r>
                        <a:rPr lang="da-DK" sz="1100" dirty="0" err="1">
                          <a:latin typeface="Nationale Light" panose="02000305040000020003" pitchFamily="50" charset="0"/>
                          <a:ea typeface="Nationale Light" charset="77"/>
                          <a:cs typeface="Nationale Light" charset="77"/>
                        </a:rPr>
                        <a:t>poultry</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fish</a:t>
                      </a:r>
                      <a:r>
                        <a:rPr lang="da-DK" sz="1100" dirty="0">
                          <a:latin typeface="Nationale Light" panose="02000305040000020003" pitchFamily="50" charset="0"/>
                          <a:ea typeface="Nationale Light" charset="77"/>
                          <a:cs typeface="Nationale Light" charset="77"/>
                        </a:rPr>
                        <a:t> and </a:t>
                      </a:r>
                      <a:r>
                        <a:rPr lang="da-DK" sz="1100" dirty="0" err="1">
                          <a:latin typeface="Nationale Light" panose="02000305040000020003" pitchFamily="50" charset="0"/>
                          <a:ea typeface="Nationale Light" charset="77"/>
                          <a:cs typeface="Nationale Light" charset="77"/>
                        </a:rPr>
                        <a:t>vegetarian</a:t>
                      </a:r>
                      <a:r>
                        <a:rPr lang="da-DK" sz="1100" dirty="0">
                          <a:latin typeface="Nationale Light" panose="02000305040000020003" pitchFamily="50" charset="0"/>
                          <a:ea typeface="Nationale Light" charset="77"/>
                          <a:cs typeface="Nationale Light" charset="77"/>
                        </a:rPr>
                        <a:t> options, small </a:t>
                      </a:r>
                      <a:r>
                        <a:rPr lang="da-DK" sz="1100" dirty="0" err="1">
                          <a:latin typeface="Nationale Light" panose="02000305040000020003" pitchFamily="50" charset="0"/>
                          <a:ea typeface="Nationale Light" charset="77"/>
                          <a:cs typeface="Nationale Light" charset="77"/>
                        </a:rPr>
                        <a:t>cold</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servings</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fresh</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salads</a:t>
                      </a:r>
                      <a:r>
                        <a:rPr lang="da-DK" sz="1100" dirty="0">
                          <a:latin typeface="Nationale Light" panose="02000305040000020003" pitchFamily="50" charset="0"/>
                          <a:ea typeface="Nationale Light" charset="77"/>
                          <a:cs typeface="Nationale Light" charset="77"/>
                        </a:rPr>
                        <a:t> &amp; </a:t>
                      </a:r>
                      <a:r>
                        <a:rPr lang="da-DK" sz="1100" dirty="0" err="1">
                          <a:latin typeface="Nationale Light" panose="02000305040000020003" pitchFamily="50" charset="0"/>
                          <a:ea typeface="Nationale Light" charset="77"/>
                          <a:cs typeface="Nationale Light" charset="77"/>
                        </a:rPr>
                        <a:t>sweet</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treats</a:t>
                      </a:r>
                      <a:r>
                        <a:rPr lang="da-DK" sz="1100" dirty="0">
                          <a:latin typeface="Nationale Light" panose="02000305040000020003" pitchFamily="50" charset="0"/>
                          <a:ea typeface="Nationale Light" charset="77"/>
                          <a:cs typeface="Nationale Light" charset="77"/>
                        </a:rPr>
                        <a:t> from</a:t>
                      </a:r>
                    </a:p>
                    <a:p>
                      <a:pPr>
                        <a:lnSpc>
                          <a:spcPct val="100000"/>
                        </a:lnSpc>
                        <a:tabLst>
                          <a:tab pos="4851400" algn="r"/>
                        </a:tabLst>
                        <a:defRPr lang="en-US"/>
                      </a:pPr>
                      <a:r>
                        <a:rPr lang="da-DK" sz="1100" b="0" kern="1200" dirty="0">
                          <a:solidFill>
                            <a:schemeClr val="dk1"/>
                          </a:solidFill>
                          <a:effectLst/>
                          <a:latin typeface="Nationale Light" panose="02000305040000020003" pitchFamily="50" charset="0"/>
                          <a:ea typeface="+mn-ea"/>
                          <a:cs typeface="+mn-cs"/>
                        </a:rPr>
                        <a:t>(</a:t>
                      </a:r>
                      <a:r>
                        <a:rPr lang="da-DK" sz="1100" b="0" i="1" kern="1200" dirty="0" err="1">
                          <a:solidFill>
                            <a:schemeClr val="dk1"/>
                          </a:solidFill>
                          <a:effectLst/>
                          <a:latin typeface="Nationale Light" panose="02000305040000020003" pitchFamily="50" charset="0"/>
                          <a:ea typeface="+mn-ea"/>
                          <a:cs typeface="+mn-cs"/>
                        </a:rPr>
                        <a:t>Requires</a:t>
                      </a:r>
                      <a:r>
                        <a:rPr lang="da-DK" sz="1100" b="0" i="1" kern="1200" dirty="0">
                          <a:solidFill>
                            <a:schemeClr val="dk1"/>
                          </a:solidFill>
                          <a:effectLst/>
                          <a:latin typeface="Nationale Light" panose="02000305040000020003" pitchFamily="50" charset="0"/>
                          <a:ea typeface="+mn-ea"/>
                          <a:cs typeface="+mn-cs"/>
                        </a:rPr>
                        <a:t> a buffet </a:t>
                      </a:r>
                      <a:r>
                        <a:rPr lang="da-DK" sz="1100" b="0" i="1" kern="1200" dirty="0" err="1">
                          <a:solidFill>
                            <a:schemeClr val="dk1"/>
                          </a:solidFill>
                          <a:effectLst/>
                          <a:latin typeface="Nationale Light" panose="02000305040000020003" pitchFamily="50" charset="0"/>
                          <a:ea typeface="+mn-ea"/>
                          <a:cs typeface="+mn-cs"/>
                        </a:rPr>
                        <a:t>table</a:t>
                      </a:r>
                      <a:r>
                        <a:rPr lang="da-DK" sz="1100" b="0" i="1" kern="1200" dirty="0">
                          <a:solidFill>
                            <a:schemeClr val="dk1"/>
                          </a:solidFill>
                          <a:effectLst/>
                          <a:latin typeface="Nationale Light" panose="02000305040000020003" pitchFamily="50" charset="0"/>
                          <a:ea typeface="+mn-ea"/>
                          <a:cs typeface="+mn-cs"/>
                        </a:rPr>
                        <a:t> </a:t>
                      </a:r>
                      <a:r>
                        <a:rPr lang="da-DK" sz="1100" b="0" i="1" kern="1200" dirty="0" err="1">
                          <a:solidFill>
                            <a:schemeClr val="dk1"/>
                          </a:solidFill>
                          <a:effectLst/>
                          <a:latin typeface="Nationale Light" panose="02000305040000020003" pitchFamily="50" charset="0"/>
                          <a:ea typeface="+mn-ea"/>
                          <a:cs typeface="+mn-cs"/>
                        </a:rPr>
                        <a:t>setup</a:t>
                      </a:r>
                      <a:r>
                        <a:rPr lang="da-DK" sz="1100" b="0" i="1" kern="1200" dirty="0">
                          <a:solidFill>
                            <a:schemeClr val="dk1"/>
                          </a:solidFill>
                          <a:effectLst/>
                          <a:latin typeface="Nationale Light" panose="02000305040000020003" pitchFamily="50" charset="0"/>
                          <a:ea typeface="+mn-ea"/>
                          <a:cs typeface="+mn-cs"/>
                        </a:rPr>
                        <a:t> </a:t>
                      </a:r>
                      <a:r>
                        <a:rPr lang="da-DK" sz="1100" b="0" i="1" kern="1200" dirty="0" err="1">
                          <a:solidFill>
                            <a:schemeClr val="dk1"/>
                          </a:solidFill>
                          <a:effectLst/>
                          <a:latin typeface="Nationale Light" panose="02000305040000020003" pitchFamily="50" charset="0"/>
                          <a:ea typeface="+mn-ea"/>
                          <a:cs typeface="+mn-cs"/>
                        </a:rPr>
                        <a:t>inside</a:t>
                      </a:r>
                      <a:r>
                        <a:rPr lang="da-DK" sz="1100" b="0" i="1" kern="1200" dirty="0">
                          <a:solidFill>
                            <a:schemeClr val="dk1"/>
                          </a:solidFill>
                          <a:effectLst/>
                          <a:latin typeface="Nationale Light" panose="02000305040000020003" pitchFamily="50" charset="0"/>
                          <a:ea typeface="+mn-ea"/>
                          <a:cs typeface="+mn-cs"/>
                        </a:rPr>
                        <a:t> the </a:t>
                      </a:r>
                      <a:r>
                        <a:rPr lang="da-DK" sz="1100" b="0" i="1" kern="1200" dirty="0" err="1">
                          <a:solidFill>
                            <a:schemeClr val="dk1"/>
                          </a:solidFill>
                          <a:effectLst/>
                          <a:latin typeface="Nationale Light" panose="02000305040000020003" pitchFamily="50" charset="0"/>
                          <a:ea typeface="+mn-ea"/>
                          <a:cs typeface="+mn-cs"/>
                        </a:rPr>
                        <a:t>room</a:t>
                      </a:r>
                      <a:r>
                        <a:rPr lang="da-DK" sz="1100" b="0" i="1"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algn="ctr"/>
                      <a:r>
                        <a:rPr lang="da-DK" sz="1100" dirty="0">
                          <a:latin typeface="Nationale Light" panose="02000305040000020003" pitchFamily="50" charset="0"/>
                        </a:rPr>
                        <a:t>€ 43,51</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548425317"/>
                  </a:ext>
                </a:extLst>
              </a:tr>
            </a:tbl>
          </a:graphicData>
        </a:graphic>
      </p:graphicFrame>
      <p:pic>
        <p:nvPicPr>
          <p:cNvPr id="2" name="Image 4">
            <a:extLst>
              <a:ext uri="{FF2B5EF4-FFF2-40B4-BE49-F238E27FC236}">
                <a16:creationId xmlns:a16="http://schemas.microsoft.com/office/drawing/2014/main" id="{E9948759-A8BA-5CC5-E2CA-7F74A4E755EB}"/>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4" name="Pladsholder til tekst 3">
            <a:extLst>
              <a:ext uri="{FF2B5EF4-FFF2-40B4-BE49-F238E27FC236}">
                <a16:creationId xmlns:a16="http://schemas.microsoft.com/office/drawing/2014/main" id="{D5983E7C-05D7-43E5-9DC6-976B407B749A}"/>
              </a:ext>
            </a:extLst>
          </p:cNvPr>
          <p:cNvSpPr>
            <a:spLocks noGrp="1"/>
          </p:cNvSpPr>
          <p:nvPr>
            <p:ph type="body" sz="half" idx="80" hasCustomPrompt="1"/>
          </p:nvPr>
        </p:nvSpPr>
        <p:spPr>
          <a:xfrm>
            <a:off x="7473906" y="1070272"/>
            <a:ext cx="638176" cy="101424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 name="Pladsholder til tekst 3">
            <a:extLst>
              <a:ext uri="{FF2B5EF4-FFF2-40B4-BE49-F238E27FC236}">
                <a16:creationId xmlns:a16="http://schemas.microsoft.com/office/drawing/2014/main" id="{50D714AD-7DB9-9DEE-1B98-242FD43F8BEA}"/>
              </a:ext>
            </a:extLst>
          </p:cNvPr>
          <p:cNvSpPr>
            <a:spLocks noGrp="1"/>
          </p:cNvSpPr>
          <p:nvPr>
            <p:ph type="body" sz="half" idx="81" hasCustomPrompt="1"/>
          </p:nvPr>
        </p:nvSpPr>
        <p:spPr>
          <a:xfrm>
            <a:off x="8163560" y="1069287"/>
            <a:ext cx="638176" cy="10307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 name="Pladsholder til tekst 3">
            <a:extLst>
              <a:ext uri="{FF2B5EF4-FFF2-40B4-BE49-F238E27FC236}">
                <a16:creationId xmlns:a16="http://schemas.microsoft.com/office/drawing/2014/main" id="{95E9CF21-F4F1-F6E0-F353-3DFD65B3154F}"/>
              </a:ext>
            </a:extLst>
          </p:cNvPr>
          <p:cNvSpPr>
            <a:spLocks noGrp="1"/>
          </p:cNvSpPr>
          <p:nvPr>
            <p:ph type="body" sz="half" idx="82" hasCustomPrompt="1"/>
          </p:nvPr>
        </p:nvSpPr>
        <p:spPr>
          <a:xfrm>
            <a:off x="8857908" y="1070272"/>
            <a:ext cx="638176" cy="1008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 name="Pladsholder til tekst 3">
            <a:extLst>
              <a:ext uri="{FF2B5EF4-FFF2-40B4-BE49-F238E27FC236}">
                <a16:creationId xmlns:a16="http://schemas.microsoft.com/office/drawing/2014/main" id="{7EF301FD-1CAF-7EC4-5D1A-FB6E4237920E}"/>
              </a:ext>
            </a:extLst>
          </p:cNvPr>
          <p:cNvSpPr>
            <a:spLocks noGrp="1"/>
          </p:cNvSpPr>
          <p:nvPr>
            <p:ph type="body" sz="half" idx="111" hasCustomPrompt="1"/>
          </p:nvPr>
        </p:nvSpPr>
        <p:spPr>
          <a:xfrm>
            <a:off x="10253547" y="1070272"/>
            <a:ext cx="1374725" cy="1008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29" name="Pladsholder til tekst 3">
            <a:extLst>
              <a:ext uri="{FF2B5EF4-FFF2-40B4-BE49-F238E27FC236}">
                <a16:creationId xmlns:a16="http://schemas.microsoft.com/office/drawing/2014/main" id="{498D2EC8-94FE-FF59-339D-D0A285330DCE}"/>
              </a:ext>
            </a:extLst>
          </p:cNvPr>
          <p:cNvSpPr>
            <a:spLocks noGrp="1"/>
          </p:cNvSpPr>
          <p:nvPr>
            <p:ph type="body" sz="half" idx="124" hasCustomPrompt="1"/>
          </p:nvPr>
        </p:nvSpPr>
        <p:spPr>
          <a:xfrm>
            <a:off x="8163558" y="3741956"/>
            <a:ext cx="610859" cy="120210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0" name="Pladsholder til tekst 3">
            <a:extLst>
              <a:ext uri="{FF2B5EF4-FFF2-40B4-BE49-F238E27FC236}">
                <a16:creationId xmlns:a16="http://schemas.microsoft.com/office/drawing/2014/main" id="{F6D5B11B-41CF-CFDC-99AA-9C34331C01C7}"/>
              </a:ext>
            </a:extLst>
          </p:cNvPr>
          <p:cNvSpPr>
            <a:spLocks noGrp="1"/>
          </p:cNvSpPr>
          <p:nvPr>
            <p:ph type="body" sz="half" idx="125" hasCustomPrompt="1"/>
          </p:nvPr>
        </p:nvSpPr>
        <p:spPr>
          <a:xfrm>
            <a:off x="8854074" y="3741958"/>
            <a:ext cx="642009" cy="120810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1" name="Pladsholder til tekst 3">
            <a:extLst>
              <a:ext uri="{FF2B5EF4-FFF2-40B4-BE49-F238E27FC236}">
                <a16:creationId xmlns:a16="http://schemas.microsoft.com/office/drawing/2014/main" id="{68B08E35-D482-7A85-8923-8F76560A3538}"/>
              </a:ext>
            </a:extLst>
          </p:cNvPr>
          <p:cNvSpPr>
            <a:spLocks noGrp="1"/>
          </p:cNvSpPr>
          <p:nvPr>
            <p:ph type="body" sz="half" idx="126" hasCustomPrompt="1"/>
          </p:nvPr>
        </p:nvSpPr>
        <p:spPr>
          <a:xfrm>
            <a:off x="9579571" y="3756109"/>
            <a:ext cx="614911" cy="118795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3" name="Pladsholder til tekst 3">
            <a:extLst>
              <a:ext uri="{FF2B5EF4-FFF2-40B4-BE49-F238E27FC236}">
                <a16:creationId xmlns:a16="http://schemas.microsoft.com/office/drawing/2014/main" id="{D6161601-D90D-9A85-1978-79B060A0A0A7}"/>
              </a:ext>
            </a:extLst>
          </p:cNvPr>
          <p:cNvSpPr>
            <a:spLocks noGrp="1"/>
          </p:cNvSpPr>
          <p:nvPr>
            <p:ph type="body" sz="half" idx="128" hasCustomPrompt="1"/>
          </p:nvPr>
        </p:nvSpPr>
        <p:spPr>
          <a:xfrm>
            <a:off x="10253548" y="3741957"/>
            <a:ext cx="1374724" cy="120210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11" name="Pladsholder til tekst 3">
            <a:extLst>
              <a:ext uri="{FF2B5EF4-FFF2-40B4-BE49-F238E27FC236}">
                <a16:creationId xmlns:a16="http://schemas.microsoft.com/office/drawing/2014/main" id="{16340AE0-A64D-B708-A3C9-DF575800F09E}"/>
              </a:ext>
            </a:extLst>
          </p:cNvPr>
          <p:cNvSpPr>
            <a:spLocks noGrp="1"/>
          </p:cNvSpPr>
          <p:nvPr>
            <p:ph type="body" sz="half" idx="141" hasCustomPrompt="1"/>
          </p:nvPr>
        </p:nvSpPr>
        <p:spPr>
          <a:xfrm>
            <a:off x="9566039" y="3254829"/>
            <a:ext cx="601344" cy="44392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 name="Pladsholder til tekst 3">
            <a:extLst>
              <a:ext uri="{FF2B5EF4-FFF2-40B4-BE49-F238E27FC236}">
                <a16:creationId xmlns:a16="http://schemas.microsoft.com/office/drawing/2014/main" id="{E67CA4CA-710C-E91D-4CEA-9F313B537475}"/>
              </a:ext>
            </a:extLst>
          </p:cNvPr>
          <p:cNvSpPr>
            <a:spLocks noGrp="1"/>
          </p:cNvSpPr>
          <p:nvPr>
            <p:ph type="body" sz="half" idx="142" hasCustomPrompt="1"/>
          </p:nvPr>
        </p:nvSpPr>
        <p:spPr>
          <a:xfrm>
            <a:off x="8854074" y="2703668"/>
            <a:ext cx="659806" cy="52180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 name="Pladsholder til tekst 3">
            <a:extLst>
              <a:ext uri="{FF2B5EF4-FFF2-40B4-BE49-F238E27FC236}">
                <a16:creationId xmlns:a16="http://schemas.microsoft.com/office/drawing/2014/main" id="{9D3AF58B-4DC0-853F-6C95-777F98C2AD77}"/>
              </a:ext>
            </a:extLst>
          </p:cNvPr>
          <p:cNvSpPr>
            <a:spLocks noGrp="1"/>
          </p:cNvSpPr>
          <p:nvPr>
            <p:ph type="body" sz="half" idx="143" hasCustomPrompt="1"/>
          </p:nvPr>
        </p:nvSpPr>
        <p:spPr>
          <a:xfrm>
            <a:off x="9571771" y="2684392"/>
            <a:ext cx="622711" cy="53006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5" name="Pladsholder til tekst 3">
            <a:extLst>
              <a:ext uri="{FF2B5EF4-FFF2-40B4-BE49-F238E27FC236}">
                <a16:creationId xmlns:a16="http://schemas.microsoft.com/office/drawing/2014/main" id="{028EF13C-560A-8012-A535-17F20EF7EC77}"/>
              </a:ext>
            </a:extLst>
          </p:cNvPr>
          <p:cNvSpPr>
            <a:spLocks noGrp="1"/>
          </p:cNvSpPr>
          <p:nvPr>
            <p:ph type="body" sz="half" idx="144" hasCustomPrompt="1"/>
          </p:nvPr>
        </p:nvSpPr>
        <p:spPr>
          <a:xfrm>
            <a:off x="10253548" y="2684390"/>
            <a:ext cx="1374724" cy="55499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5" name="Pladsholder til tekst 3">
            <a:extLst>
              <a:ext uri="{FF2B5EF4-FFF2-40B4-BE49-F238E27FC236}">
                <a16:creationId xmlns:a16="http://schemas.microsoft.com/office/drawing/2014/main" id="{99FF4012-A160-3EF0-F776-81E7DC6E2D2F}"/>
              </a:ext>
            </a:extLst>
          </p:cNvPr>
          <p:cNvSpPr>
            <a:spLocks noGrp="1"/>
          </p:cNvSpPr>
          <p:nvPr>
            <p:ph type="body" sz="half" idx="149" hasCustomPrompt="1"/>
          </p:nvPr>
        </p:nvSpPr>
        <p:spPr>
          <a:xfrm>
            <a:off x="8163559" y="3269706"/>
            <a:ext cx="638178" cy="4290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 name="Pladsholder til tekst 3">
            <a:extLst>
              <a:ext uri="{FF2B5EF4-FFF2-40B4-BE49-F238E27FC236}">
                <a16:creationId xmlns:a16="http://schemas.microsoft.com/office/drawing/2014/main" id="{4F75F34D-5158-053F-901B-8F712FC1A392}"/>
              </a:ext>
            </a:extLst>
          </p:cNvPr>
          <p:cNvSpPr>
            <a:spLocks noGrp="1"/>
          </p:cNvSpPr>
          <p:nvPr>
            <p:ph type="body" sz="half" idx="150" hasCustomPrompt="1"/>
          </p:nvPr>
        </p:nvSpPr>
        <p:spPr>
          <a:xfrm>
            <a:off x="8864800" y="3254829"/>
            <a:ext cx="649080" cy="44958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 name="Pladsholder til tekst 3">
            <a:extLst>
              <a:ext uri="{FF2B5EF4-FFF2-40B4-BE49-F238E27FC236}">
                <a16:creationId xmlns:a16="http://schemas.microsoft.com/office/drawing/2014/main" id="{B9EDDBC4-5161-3CA3-4A50-47198D744020}"/>
              </a:ext>
            </a:extLst>
          </p:cNvPr>
          <p:cNvSpPr>
            <a:spLocks noGrp="1"/>
          </p:cNvSpPr>
          <p:nvPr>
            <p:ph type="body" sz="half" idx="151" hasCustomPrompt="1"/>
          </p:nvPr>
        </p:nvSpPr>
        <p:spPr>
          <a:xfrm>
            <a:off x="7465158" y="3258750"/>
            <a:ext cx="632785" cy="440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 name="Pladsholder til tekst 3">
            <a:extLst>
              <a:ext uri="{FF2B5EF4-FFF2-40B4-BE49-F238E27FC236}">
                <a16:creationId xmlns:a16="http://schemas.microsoft.com/office/drawing/2014/main" id="{D47242B2-1907-E597-CB07-986771F6CE86}"/>
              </a:ext>
            </a:extLst>
          </p:cNvPr>
          <p:cNvSpPr>
            <a:spLocks noGrp="1"/>
          </p:cNvSpPr>
          <p:nvPr>
            <p:ph type="body" sz="half" idx="152" hasCustomPrompt="1"/>
          </p:nvPr>
        </p:nvSpPr>
        <p:spPr>
          <a:xfrm>
            <a:off x="8163559" y="5007688"/>
            <a:ext cx="624645" cy="139912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7" name="Pladsholder til tekst 3">
            <a:extLst>
              <a:ext uri="{FF2B5EF4-FFF2-40B4-BE49-F238E27FC236}">
                <a16:creationId xmlns:a16="http://schemas.microsoft.com/office/drawing/2014/main" id="{11D87EA3-C990-3462-77AC-B77E6BB7B74A}"/>
              </a:ext>
            </a:extLst>
          </p:cNvPr>
          <p:cNvSpPr>
            <a:spLocks noGrp="1"/>
          </p:cNvSpPr>
          <p:nvPr>
            <p:ph type="body" sz="half" idx="153" hasCustomPrompt="1"/>
          </p:nvPr>
        </p:nvSpPr>
        <p:spPr>
          <a:xfrm>
            <a:off x="8864800" y="5007688"/>
            <a:ext cx="638177" cy="139912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8" name="Pladsholder til tekst 3">
            <a:extLst>
              <a:ext uri="{FF2B5EF4-FFF2-40B4-BE49-F238E27FC236}">
                <a16:creationId xmlns:a16="http://schemas.microsoft.com/office/drawing/2014/main" id="{F071A763-BFB2-2661-77D3-C5225B347449}"/>
              </a:ext>
            </a:extLst>
          </p:cNvPr>
          <p:cNvSpPr>
            <a:spLocks noGrp="1"/>
          </p:cNvSpPr>
          <p:nvPr>
            <p:ph type="body" sz="half" idx="154" hasCustomPrompt="1"/>
          </p:nvPr>
        </p:nvSpPr>
        <p:spPr>
          <a:xfrm>
            <a:off x="9579572" y="4997186"/>
            <a:ext cx="623021" cy="140863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9" name="Pladsholder til tekst 3">
            <a:extLst>
              <a:ext uri="{FF2B5EF4-FFF2-40B4-BE49-F238E27FC236}">
                <a16:creationId xmlns:a16="http://schemas.microsoft.com/office/drawing/2014/main" id="{A94E1421-79E9-B2EA-8CCE-271871283CCF}"/>
              </a:ext>
            </a:extLst>
          </p:cNvPr>
          <p:cNvSpPr>
            <a:spLocks noGrp="1"/>
          </p:cNvSpPr>
          <p:nvPr>
            <p:ph type="body" sz="half" idx="155" hasCustomPrompt="1"/>
          </p:nvPr>
        </p:nvSpPr>
        <p:spPr>
          <a:xfrm>
            <a:off x="10250665" y="4997187"/>
            <a:ext cx="1377608" cy="140863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20" name="Pladsholder til tekst 3">
            <a:extLst>
              <a:ext uri="{FF2B5EF4-FFF2-40B4-BE49-F238E27FC236}">
                <a16:creationId xmlns:a16="http://schemas.microsoft.com/office/drawing/2014/main" id="{07A731B1-C586-C863-C007-F80B41C03ACE}"/>
              </a:ext>
            </a:extLst>
          </p:cNvPr>
          <p:cNvSpPr>
            <a:spLocks noGrp="1"/>
          </p:cNvSpPr>
          <p:nvPr>
            <p:ph type="body" sz="half" idx="156" hasCustomPrompt="1"/>
          </p:nvPr>
        </p:nvSpPr>
        <p:spPr>
          <a:xfrm>
            <a:off x="10242076" y="3269707"/>
            <a:ext cx="1386196" cy="4290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21" name="Pladsholder til tekst 3">
            <a:extLst>
              <a:ext uri="{FF2B5EF4-FFF2-40B4-BE49-F238E27FC236}">
                <a16:creationId xmlns:a16="http://schemas.microsoft.com/office/drawing/2014/main" id="{F2D42591-585B-628F-DCB9-C3D9F32B591B}"/>
              </a:ext>
            </a:extLst>
          </p:cNvPr>
          <p:cNvSpPr>
            <a:spLocks noGrp="1"/>
          </p:cNvSpPr>
          <p:nvPr>
            <p:ph type="body" sz="half" idx="157" hasCustomPrompt="1"/>
          </p:nvPr>
        </p:nvSpPr>
        <p:spPr>
          <a:xfrm>
            <a:off x="8163557" y="2155275"/>
            <a:ext cx="610859" cy="21052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2" name="Pladsholder til tekst 3">
            <a:extLst>
              <a:ext uri="{FF2B5EF4-FFF2-40B4-BE49-F238E27FC236}">
                <a16:creationId xmlns:a16="http://schemas.microsoft.com/office/drawing/2014/main" id="{3CCA8FBD-2A86-18AF-EF06-BF654D35D01D}"/>
              </a:ext>
            </a:extLst>
          </p:cNvPr>
          <p:cNvSpPr>
            <a:spLocks noGrp="1"/>
          </p:cNvSpPr>
          <p:nvPr>
            <p:ph type="body" sz="half" idx="158" hasCustomPrompt="1"/>
          </p:nvPr>
        </p:nvSpPr>
        <p:spPr>
          <a:xfrm>
            <a:off x="8864800" y="2145740"/>
            <a:ext cx="649080" cy="25493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3" name="Pladsholder til tekst 3">
            <a:extLst>
              <a:ext uri="{FF2B5EF4-FFF2-40B4-BE49-F238E27FC236}">
                <a16:creationId xmlns:a16="http://schemas.microsoft.com/office/drawing/2014/main" id="{829EE6AF-DA69-1723-3CF1-A3AE881E7D4C}"/>
              </a:ext>
            </a:extLst>
          </p:cNvPr>
          <p:cNvSpPr>
            <a:spLocks noGrp="1"/>
          </p:cNvSpPr>
          <p:nvPr>
            <p:ph type="body" sz="half" idx="159" hasCustomPrompt="1"/>
          </p:nvPr>
        </p:nvSpPr>
        <p:spPr>
          <a:xfrm>
            <a:off x="9579282" y="2128819"/>
            <a:ext cx="622711" cy="25493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4" name="Pladsholder til tekst 3">
            <a:extLst>
              <a:ext uri="{FF2B5EF4-FFF2-40B4-BE49-F238E27FC236}">
                <a16:creationId xmlns:a16="http://schemas.microsoft.com/office/drawing/2014/main" id="{0BE39094-B29F-A305-25CA-747A7DDCA83B}"/>
              </a:ext>
            </a:extLst>
          </p:cNvPr>
          <p:cNvSpPr>
            <a:spLocks noGrp="1"/>
          </p:cNvSpPr>
          <p:nvPr>
            <p:ph type="body" sz="half" idx="160" hasCustomPrompt="1"/>
          </p:nvPr>
        </p:nvSpPr>
        <p:spPr>
          <a:xfrm>
            <a:off x="8163560" y="2410525"/>
            <a:ext cx="638176" cy="22913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5" name="Pladsholder til tekst 3">
            <a:extLst>
              <a:ext uri="{FF2B5EF4-FFF2-40B4-BE49-F238E27FC236}">
                <a16:creationId xmlns:a16="http://schemas.microsoft.com/office/drawing/2014/main" id="{E8564EA1-7710-65A7-AAF8-B7BB2533EFFA}"/>
              </a:ext>
            </a:extLst>
          </p:cNvPr>
          <p:cNvSpPr>
            <a:spLocks noGrp="1"/>
          </p:cNvSpPr>
          <p:nvPr>
            <p:ph type="body" sz="half" idx="161" hasCustomPrompt="1"/>
          </p:nvPr>
        </p:nvSpPr>
        <p:spPr>
          <a:xfrm>
            <a:off x="8854074" y="2438453"/>
            <a:ext cx="672420" cy="2166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6" name="Pladsholder til tekst 3">
            <a:extLst>
              <a:ext uri="{FF2B5EF4-FFF2-40B4-BE49-F238E27FC236}">
                <a16:creationId xmlns:a16="http://schemas.microsoft.com/office/drawing/2014/main" id="{1E8B3B01-9864-BB6F-FE89-0775D20F32B4}"/>
              </a:ext>
            </a:extLst>
          </p:cNvPr>
          <p:cNvSpPr>
            <a:spLocks noGrp="1"/>
          </p:cNvSpPr>
          <p:nvPr>
            <p:ph type="body" sz="half" idx="162" hasCustomPrompt="1"/>
          </p:nvPr>
        </p:nvSpPr>
        <p:spPr>
          <a:xfrm>
            <a:off x="9578665" y="2422014"/>
            <a:ext cx="622712" cy="2141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7" name="Pladsholder til tekst 3">
            <a:extLst>
              <a:ext uri="{FF2B5EF4-FFF2-40B4-BE49-F238E27FC236}">
                <a16:creationId xmlns:a16="http://schemas.microsoft.com/office/drawing/2014/main" id="{0FD0B2E5-4E02-308F-43CB-2DB49EAE582F}"/>
              </a:ext>
            </a:extLst>
          </p:cNvPr>
          <p:cNvSpPr>
            <a:spLocks noGrp="1"/>
          </p:cNvSpPr>
          <p:nvPr>
            <p:ph type="body" sz="half" idx="163" hasCustomPrompt="1"/>
          </p:nvPr>
        </p:nvSpPr>
        <p:spPr>
          <a:xfrm>
            <a:off x="10230194" y="2129013"/>
            <a:ext cx="1395196" cy="24277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28" name="Pladsholder til tekst 3">
            <a:extLst>
              <a:ext uri="{FF2B5EF4-FFF2-40B4-BE49-F238E27FC236}">
                <a16:creationId xmlns:a16="http://schemas.microsoft.com/office/drawing/2014/main" id="{A4B55C9E-0F95-C1A2-468E-34510AC71003}"/>
              </a:ext>
            </a:extLst>
          </p:cNvPr>
          <p:cNvSpPr>
            <a:spLocks noGrp="1"/>
          </p:cNvSpPr>
          <p:nvPr>
            <p:ph type="body" sz="half" idx="164" hasCustomPrompt="1"/>
          </p:nvPr>
        </p:nvSpPr>
        <p:spPr>
          <a:xfrm>
            <a:off x="10250665" y="2424908"/>
            <a:ext cx="1374725" cy="22011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start and end times for </a:t>
            </a:r>
            <a:r>
              <a:rPr lang="da-DK" dirty="0" err="1"/>
              <a:t>each</a:t>
            </a:r>
            <a:r>
              <a:rPr lang="da-DK" dirty="0"/>
              <a:t> </a:t>
            </a:r>
            <a:r>
              <a:rPr lang="da-DK" dirty="0" err="1"/>
              <a:t>day</a:t>
            </a:r>
            <a:endParaRPr lang="da-DK" dirty="0"/>
          </a:p>
        </p:txBody>
      </p:sp>
      <p:sp>
        <p:nvSpPr>
          <p:cNvPr id="32" name="Pladsholder til tekst 3">
            <a:extLst>
              <a:ext uri="{FF2B5EF4-FFF2-40B4-BE49-F238E27FC236}">
                <a16:creationId xmlns:a16="http://schemas.microsoft.com/office/drawing/2014/main" id="{8E49DF00-2F83-50E2-0374-6C75C563CA95}"/>
              </a:ext>
            </a:extLst>
          </p:cNvPr>
          <p:cNvSpPr>
            <a:spLocks noGrp="1"/>
          </p:cNvSpPr>
          <p:nvPr>
            <p:ph type="body" sz="half" idx="165" hasCustomPrompt="1"/>
          </p:nvPr>
        </p:nvSpPr>
        <p:spPr>
          <a:xfrm>
            <a:off x="9571772" y="1070273"/>
            <a:ext cx="638176" cy="100118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4" name="Pladsholder til tekst 3">
            <a:extLst>
              <a:ext uri="{FF2B5EF4-FFF2-40B4-BE49-F238E27FC236}">
                <a16:creationId xmlns:a16="http://schemas.microsoft.com/office/drawing/2014/main" id="{E8D61A4D-763F-6E2C-0D60-74AD42674826}"/>
              </a:ext>
            </a:extLst>
          </p:cNvPr>
          <p:cNvSpPr>
            <a:spLocks noGrp="1"/>
          </p:cNvSpPr>
          <p:nvPr>
            <p:ph type="body" sz="half" idx="166" hasCustomPrompt="1"/>
          </p:nvPr>
        </p:nvSpPr>
        <p:spPr>
          <a:xfrm>
            <a:off x="7487084" y="5002437"/>
            <a:ext cx="599879" cy="140387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5" name="Pladsholder til tekst 3">
            <a:extLst>
              <a:ext uri="{FF2B5EF4-FFF2-40B4-BE49-F238E27FC236}">
                <a16:creationId xmlns:a16="http://schemas.microsoft.com/office/drawing/2014/main" id="{398DDB40-9C3D-52AE-5F9E-2F75D194B524}"/>
              </a:ext>
            </a:extLst>
          </p:cNvPr>
          <p:cNvSpPr>
            <a:spLocks noGrp="1"/>
          </p:cNvSpPr>
          <p:nvPr>
            <p:ph type="body" sz="half" idx="167" hasCustomPrompt="1"/>
          </p:nvPr>
        </p:nvSpPr>
        <p:spPr>
          <a:xfrm>
            <a:off x="7487084" y="3741956"/>
            <a:ext cx="610859" cy="12021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6" name="Pladsholder til tekst 3">
            <a:extLst>
              <a:ext uri="{FF2B5EF4-FFF2-40B4-BE49-F238E27FC236}">
                <a16:creationId xmlns:a16="http://schemas.microsoft.com/office/drawing/2014/main" id="{6DBA5535-9F06-7436-F1CB-314A3C3F151E}"/>
              </a:ext>
            </a:extLst>
          </p:cNvPr>
          <p:cNvSpPr>
            <a:spLocks noGrp="1"/>
          </p:cNvSpPr>
          <p:nvPr>
            <p:ph type="body" sz="half" idx="168" hasCustomPrompt="1"/>
          </p:nvPr>
        </p:nvSpPr>
        <p:spPr>
          <a:xfrm>
            <a:off x="8141621" y="2684391"/>
            <a:ext cx="653387" cy="53006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7" name="Pladsholder til tekst 3">
            <a:extLst>
              <a:ext uri="{FF2B5EF4-FFF2-40B4-BE49-F238E27FC236}">
                <a16:creationId xmlns:a16="http://schemas.microsoft.com/office/drawing/2014/main" id="{CD884E54-D8A6-F296-C13A-AC733A228106}"/>
              </a:ext>
            </a:extLst>
          </p:cNvPr>
          <p:cNvSpPr>
            <a:spLocks noGrp="1"/>
          </p:cNvSpPr>
          <p:nvPr>
            <p:ph type="body" sz="half" idx="169" hasCustomPrompt="1"/>
          </p:nvPr>
        </p:nvSpPr>
        <p:spPr>
          <a:xfrm>
            <a:off x="7465158" y="2692649"/>
            <a:ext cx="639676" cy="52180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8" name="Pladsholder til tekst 3">
            <a:extLst>
              <a:ext uri="{FF2B5EF4-FFF2-40B4-BE49-F238E27FC236}">
                <a16:creationId xmlns:a16="http://schemas.microsoft.com/office/drawing/2014/main" id="{250703B1-D5B3-EFA4-16CA-73B90349399C}"/>
              </a:ext>
            </a:extLst>
          </p:cNvPr>
          <p:cNvSpPr>
            <a:spLocks noGrp="1"/>
          </p:cNvSpPr>
          <p:nvPr>
            <p:ph type="body" sz="half" idx="170" hasCustomPrompt="1"/>
          </p:nvPr>
        </p:nvSpPr>
        <p:spPr>
          <a:xfrm>
            <a:off x="7474550" y="2128819"/>
            <a:ext cx="638176" cy="25493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9" name="Pladsholder til tekst 3">
            <a:extLst>
              <a:ext uri="{FF2B5EF4-FFF2-40B4-BE49-F238E27FC236}">
                <a16:creationId xmlns:a16="http://schemas.microsoft.com/office/drawing/2014/main" id="{E5F423D7-237B-97C1-E222-AEED30DADE43}"/>
              </a:ext>
            </a:extLst>
          </p:cNvPr>
          <p:cNvSpPr>
            <a:spLocks noGrp="1"/>
          </p:cNvSpPr>
          <p:nvPr>
            <p:ph type="body" sz="half" idx="171" hasCustomPrompt="1"/>
          </p:nvPr>
        </p:nvSpPr>
        <p:spPr>
          <a:xfrm>
            <a:off x="7480945" y="2430825"/>
            <a:ext cx="638176" cy="21475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0" name="Pladsholder til tekst 3">
            <a:extLst>
              <a:ext uri="{FF2B5EF4-FFF2-40B4-BE49-F238E27FC236}">
                <a16:creationId xmlns:a16="http://schemas.microsoft.com/office/drawing/2014/main" id="{64522586-D236-4D73-2DF2-FB4D52190F70}"/>
              </a:ext>
            </a:extLst>
          </p:cNvPr>
          <p:cNvSpPr>
            <a:spLocks noGrp="1"/>
          </p:cNvSpPr>
          <p:nvPr>
            <p:ph type="body" sz="half" idx="172" hasCustomPrompt="1"/>
          </p:nvPr>
        </p:nvSpPr>
        <p:spPr>
          <a:xfrm>
            <a:off x="6817415" y="1064412"/>
            <a:ext cx="638176" cy="101424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1" name="Pladsholder til tekst 3">
            <a:extLst>
              <a:ext uri="{FF2B5EF4-FFF2-40B4-BE49-F238E27FC236}">
                <a16:creationId xmlns:a16="http://schemas.microsoft.com/office/drawing/2014/main" id="{D0A0ABE1-3132-5C52-886F-5BD460162AD0}"/>
              </a:ext>
            </a:extLst>
          </p:cNvPr>
          <p:cNvSpPr>
            <a:spLocks noGrp="1"/>
          </p:cNvSpPr>
          <p:nvPr>
            <p:ph type="body" sz="half" idx="173" hasCustomPrompt="1"/>
          </p:nvPr>
        </p:nvSpPr>
        <p:spPr>
          <a:xfrm>
            <a:off x="6808667" y="3252890"/>
            <a:ext cx="632785" cy="440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2" name="Pladsholder til tekst 3">
            <a:extLst>
              <a:ext uri="{FF2B5EF4-FFF2-40B4-BE49-F238E27FC236}">
                <a16:creationId xmlns:a16="http://schemas.microsoft.com/office/drawing/2014/main" id="{4EBA3925-45D4-770B-55DA-8859759C0F25}"/>
              </a:ext>
            </a:extLst>
          </p:cNvPr>
          <p:cNvSpPr>
            <a:spLocks noGrp="1"/>
          </p:cNvSpPr>
          <p:nvPr>
            <p:ph type="body" sz="half" idx="174" hasCustomPrompt="1"/>
          </p:nvPr>
        </p:nvSpPr>
        <p:spPr>
          <a:xfrm>
            <a:off x="6830593" y="4996577"/>
            <a:ext cx="599879" cy="140387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3" name="Pladsholder til tekst 3">
            <a:extLst>
              <a:ext uri="{FF2B5EF4-FFF2-40B4-BE49-F238E27FC236}">
                <a16:creationId xmlns:a16="http://schemas.microsoft.com/office/drawing/2014/main" id="{770A65E5-8B39-07CE-02A8-BB07D82FD7A5}"/>
              </a:ext>
            </a:extLst>
          </p:cNvPr>
          <p:cNvSpPr>
            <a:spLocks noGrp="1"/>
          </p:cNvSpPr>
          <p:nvPr>
            <p:ph type="body" sz="half" idx="175" hasCustomPrompt="1"/>
          </p:nvPr>
        </p:nvSpPr>
        <p:spPr>
          <a:xfrm>
            <a:off x="6830593" y="3736096"/>
            <a:ext cx="610859" cy="12021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4" name="Pladsholder til tekst 3">
            <a:extLst>
              <a:ext uri="{FF2B5EF4-FFF2-40B4-BE49-F238E27FC236}">
                <a16:creationId xmlns:a16="http://schemas.microsoft.com/office/drawing/2014/main" id="{8D1C6CAD-A629-5647-410E-0C3B3161CBCD}"/>
              </a:ext>
            </a:extLst>
          </p:cNvPr>
          <p:cNvSpPr>
            <a:spLocks noGrp="1"/>
          </p:cNvSpPr>
          <p:nvPr>
            <p:ph type="body" sz="half" idx="176" hasCustomPrompt="1"/>
          </p:nvPr>
        </p:nvSpPr>
        <p:spPr>
          <a:xfrm>
            <a:off x="6808667" y="2686789"/>
            <a:ext cx="639676" cy="52180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5" name="Pladsholder til tekst 3">
            <a:extLst>
              <a:ext uri="{FF2B5EF4-FFF2-40B4-BE49-F238E27FC236}">
                <a16:creationId xmlns:a16="http://schemas.microsoft.com/office/drawing/2014/main" id="{40D9F552-BBB5-4353-9A47-2EC5735F7751}"/>
              </a:ext>
            </a:extLst>
          </p:cNvPr>
          <p:cNvSpPr>
            <a:spLocks noGrp="1"/>
          </p:cNvSpPr>
          <p:nvPr>
            <p:ph type="body" sz="half" idx="177" hasCustomPrompt="1"/>
          </p:nvPr>
        </p:nvSpPr>
        <p:spPr>
          <a:xfrm>
            <a:off x="6818059" y="2122959"/>
            <a:ext cx="638176" cy="25493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6" name="Pladsholder til tekst 3">
            <a:extLst>
              <a:ext uri="{FF2B5EF4-FFF2-40B4-BE49-F238E27FC236}">
                <a16:creationId xmlns:a16="http://schemas.microsoft.com/office/drawing/2014/main" id="{FD3ABF32-AAD6-8647-18F3-0F6C924DED09}"/>
              </a:ext>
            </a:extLst>
          </p:cNvPr>
          <p:cNvSpPr>
            <a:spLocks noGrp="1"/>
          </p:cNvSpPr>
          <p:nvPr>
            <p:ph type="body" sz="half" idx="178" hasCustomPrompt="1"/>
          </p:nvPr>
        </p:nvSpPr>
        <p:spPr>
          <a:xfrm>
            <a:off x="6824454" y="2424965"/>
            <a:ext cx="638176" cy="21475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Tree>
    <p:extLst>
      <p:ext uri="{BB962C8B-B14F-4D97-AF65-F5344CB8AC3E}">
        <p14:creationId xmlns:p14="http://schemas.microsoft.com/office/powerpoint/2010/main" val="255520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73F62259-844B-801A-5F38-62B6988152D8}"/>
              </a:ext>
            </a:extLst>
          </p:cNvPr>
          <p:cNvSpPr txBox="1"/>
          <p:nvPr userDrawn="1"/>
        </p:nvSpPr>
        <p:spPr>
          <a:xfrm>
            <a:off x="3043916" y="1295533"/>
            <a:ext cx="8724276" cy="4185761"/>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At ESCRS, we recognize the critical role of sustainability in shaping the future of events. As part of our Mission Zero initiative, we are committed to reducing environmental impact through responsible food sourcing, waste reduction, and ethical procurement.</a:t>
            </a:r>
          </a:p>
          <a:p>
            <a:endParaRPr lang="en-GB" sz="1400" dirty="0"/>
          </a:p>
          <a:p>
            <a:r>
              <a:rPr lang="en-GB" sz="1400" dirty="0"/>
              <a:t>We have worked closely with Bella Center Copenhagen to design a catering experience that aligns with our sustainability goals, offering nutritious, high-quality food while supporting local communities and reducing waste. By making sustainable choices, we ensure a healthier, climate-friendly approach to catering at ESCRS 2025</a:t>
            </a:r>
          </a:p>
          <a:p>
            <a:endParaRPr lang="en-GB" sz="1400" dirty="0"/>
          </a:p>
          <a:p>
            <a:pPr marL="285750" indent="-285750">
              <a:buFont typeface="Arial" panose="020B0604020202020204" pitchFamily="34" charset="0"/>
              <a:buChar char="•"/>
            </a:pPr>
            <a:r>
              <a:rPr lang="en-NL" sz="1400" dirty="0"/>
              <a:t>50% of food served is vegetarian</a:t>
            </a:r>
          </a:p>
          <a:p>
            <a:pPr marL="285750" indent="-285750">
              <a:buFont typeface="Arial" panose="020B0604020202020204" pitchFamily="34" charset="0"/>
              <a:buChar char="•"/>
            </a:pPr>
            <a:r>
              <a:rPr lang="en-NL" sz="1400" dirty="0"/>
              <a:t>70% of </a:t>
            </a:r>
            <a:r>
              <a:rPr lang="en-GB" sz="1400" dirty="0"/>
              <a:t>ingredients</a:t>
            </a:r>
            <a:r>
              <a:rPr lang="en-NL" sz="1400" dirty="0"/>
              <a:t> are sourced locally (within 160km)</a:t>
            </a:r>
          </a:p>
          <a:p>
            <a:pPr marL="285750" indent="-285750">
              <a:buFont typeface="Arial" panose="020B0604020202020204" pitchFamily="34" charset="0"/>
              <a:buChar char="•"/>
            </a:pPr>
            <a:r>
              <a:rPr lang="en-NL" sz="1400" dirty="0"/>
              <a:t>90% of single-use plastic is eliminated</a:t>
            </a:r>
          </a:p>
          <a:p>
            <a:endParaRPr lang="en-NL" sz="1400" dirty="0"/>
          </a:p>
          <a:p>
            <a:r>
              <a:rPr lang="en-NL" sz="1400" dirty="0"/>
              <a:t>How does this impact your catering order? </a:t>
            </a:r>
          </a:p>
          <a:p>
            <a:endParaRPr lang="en-NL" sz="1400" dirty="0"/>
          </a:p>
          <a:p>
            <a:r>
              <a:rPr lang="en-GB" sz="1400" dirty="0"/>
              <a:t>Your catering choices directly contribute to a more sustainable ESCRS Congress. By selecting </a:t>
            </a:r>
            <a:r>
              <a:rPr lang="en-GB" sz="1400" b="1" dirty="0"/>
              <a:t>vegetarian and locally sourced options</a:t>
            </a:r>
            <a:r>
              <a:rPr lang="en-GB" sz="1400" dirty="0"/>
              <a:t>, you are supporting responsible food production while enjoying fresh, high-quality meals. The </a:t>
            </a:r>
            <a:r>
              <a:rPr lang="en-GB" sz="1400" b="1" dirty="0"/>
              <a:t>reduction of single-use plastics</a:t>
            </a:r>
            <a:r>
              <a:rPr lang="en-GB" sz="1400" dirty="0"/>
              <a:t> ensures a lower environmental footprint, and our </a:t>
            </a:r>
            <a:r>
              <a:rPr lang="en-GB" sz="1400" b="1" dirty="0"/>
              <a:t>commitment to ethical sourcing</a:t>
            </a:r>
            <a:r>
              <a:rPr lang="en-GB" sz="1400" dirty="0"/>
              <a:t> strengthens local communities and businesses.</a:t>
            </a:r>
            <a:endParaRPr lang="en-NL" sz="1400" dirty="0"/>
          </a:p>
        </p:txBody>
      </p:sp>
      <p:sp>
        <p:nvSpPr>
          <p:cNvPr id="8" name="TextBox 3">
            <a:extLst>
              <a:ext uri="{FF2B5EF4-FFF2-40B4-BE49-F238E27FC236}">
                <a16:creationId xmlns:a16="http://schemas.microsoft.com/office/drawing/2014/main" id="{E60C7F05-438A-0EFD-4822-325F54C2AC41}"/>
              </a:ext>
            </a:extLst>
          </p:cNvPr>
          <p:cNvSpPr txBox="1"/>
          <p:nvPr userDrawn="1"/>
        </p:nvSpPr>
        <p:spPr>
          <a:xfrm>
            <a:off x="2894446" y="252744"/>
            <a:ext cx="8724276" cy="461665"/>
          </a:xfrm>
          <a:prstGeom prst="rect">
            <a:avLst/>
          </a:prstGeom>
          <a:solidFill>
            <a:srgbClr val="2E3528"/>
          </a:solid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L" sz="2400" b="1" dirty="0">
                <a:solidFill>
                  <a:schemeClr val="bg1"/>
                </a:solidFill>
              </a:rPr>
              <a:t>SUSTAINABLE CATERING APPROACH AT ESCRS 2025</a:t>
            </a:r>
          </a:p>
        </p:txBody>
      </p:sp>
      <p:pic>
        <p:nvPicPr>
          <p:cNvPr id="1031" name="Picture 7" descr="A close-up of a logo&#10;&#10;Description automatically generated">
            <a:extLst>
              <a:ext uri="{FF2B5EF4-FFF2-40B4-BE49-F238E27FC236}">
                <a16:creationId xmlns:a16="http://schemas.microsoft.com/office/drawing/2014/main" id="{7CF6B24D-6CA1-C462-F93E-3F3EA74593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0544" y="5843581"/>
            <a:ext cx="2348035" cy="6006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lla Center Copenhagen">
            <a:extLst>
              <a:ext uri="{FF2B5EF4-FFF2-40B4-BE49-F238E27FC236}">
                <a16:creationId xmlns:a16="http://schemas.microsoft.com/office/drawing/2014/main" id="{2A48EE61-8472-AF49-7DA6-29B0F446AD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13134" y="5650574"/>
            <a:ext cx="1985840" cy="98667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A close-up of a person's hand&#10;&#10;Description automatically generated">
            <a:extLst>
              <a:ext uri="{FF2B5EF4-FFF2-40B4-BE49-F238E27FC236}">
                <a16:creationId xmlns:a16="http://schemas.microsoft.com/office/drawing/2014/main" id="{E8C41536-1555-D1F7-7F82-CA6CD7DBC7F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81" y="0"/>
            <a:ext cx="26939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GDS-Movement – Global Destination ...">
            <a:extLst>
              <a:ext uri="{FF2B5EF4-FFF2-40B4-BE49-F238E27FC236}">
                <a16:creationId xmlns:a16="http://schemas.microsoft.com/office/drawing/2014/main" id="{4E38C342-B65A-55C4-7784-37D35EBDA6E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84769" y="5499190"/>
            <a:ext cx="1980467" cy="128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OOD_3">
    <p:spTree>
      <p:nvGrpSpPr>
        <p:cNvPr id="1" name=""/>
        <p:cNvGrpSpPr/>
        <p:nvPr/>
      </p:nvGrpSpPr>
      <p:grpSpPr>
        <a:xfrm>
          <a:off x="0" y="0"/>
          <a:ext cx="0" cy="0"/>
          <a:chOff x="0" y="0"/>
          <a:chExt cx="0" cy="0"/>
        </a:xfrm>
      </p:grpSpPr>
      <p:pic>
        <p:nvPicPr>
          <p:cNvPr id="3" name="Picture 6" descr="A picture containing vegetable, plant, fresh, arranged&#10;&#10;Description automatically generated">
            <a:extLst>
              <a:ext uri="{FF2B5EF4-FFF2-40B4-BE49-F238E27FC236}">
                <a16:creationId xmlns:a16="http://schemas.microsoft.com/office/drawing/2014/main" id="{31E12FF2-E43C-FD7A-C955-4978F99D77E2}"/>
              </a:ext>
            </a:extLst>
          </p:cNvPr>
          <p:cNvPicPr>
            <a:picLocks noChangeAspect="1"/>
          </p:cNvPicPr>
          <p:nvPr userDrawn="1"/>
        </p:nvPicPr>
        <p:blipFill>
          <a:blip r:embed="rId2"/>
          <a:stretch>
            <a:fillRect/>
          </a:stretch>
        </p:blipFill>
        <p:spPr>
          <a:xfrm>
            <a:off x="199790" y="161551"/>
            <a:ext cx="2642656" cy="1609477"/>
          </a:xfrm>
          <a:prstGeom prst="rect">
            <a:avLst/>
          </a:prstGeom>
        </p:spPr>
      </p:pic>
      <p:pic>
        <p:nvPicPr>
          <p:cNvPr id="10" name="Picture 4" descr="Text&#10;&#10;Description automatically generated">
            <a:extLst>
              <a:ext uri="{FF2B5EF4-FFF2-40B4-BE49-F238E27FC236}">
                <a16:creationId xmlns:a16="http://schemas.microsoft.com/office/drawing/2014/main" id="{01F9EFAF-AB10-45E3-8D2D-26164C026828}"/>
              </a:ext>
            </a:extLst>
          </p:cNvPr>
          <p:cNvPicPr>
            <a:picLocks noChangeAspect="1"/>
          </p:cNvPicPr>
          <p:nvPr userDrawn="1"/>
        </p:nvPicPr>
        <p:blipFill>
          <a:blip r:embed="rId3"/>
          <a:stretch>
            <a:fillRect/>
          </a:stretch>
        </p:blipFill>
        <p:spPr>
          <a:xfrm>
            <a:off x="3902857" y="161551"/>
            <a:ext cx="2640174" cy="3696940"/>
          </a:xfrm>
          <a:prstGeom prst="rect">
            <a:avLst/>
          </a:prstGeom>
        </p:spPr>
      </p:pic>
      <p:pic>
        <p:nvPicPr>
          <p:cNvPr id="11" name="Picture 7">
            <a:extLst>
              <a:ext uri="{FF2B5EF4-FFF2-40B4-BE49-F238E27FC236}">
                <a16:creationId xmlns:a16="http://schemas.microsoft.com/office/drawing/2014/main" id="{2C78ADFB-CE65-8EF1-D686-748B284813A6}"/>
              </a:ext>
            </a:extLst>
          </p:cNvPr>
          <p:cNvPicPr>
            <a:picLocks noChangeAspect="1"/>
          </p:cNvPicPr>
          <p:nvPr userDrawn="1"/>
        </p:nvPicPr>
        <p:blipFill>
          <a:blip r:embed="rId4"/>
          <a:stretch>
            <a:fillRect/>
          </a:stretch>
        </p:blipFill>
        <p:spPr>
          <a:xfrm>
            <a:off x="4789969" y="4143221"/>
            <a:ext cx="2006633" cy="2553228"/>
          </a:xfrm>
          <a:prstGeom prst="rect">
            <a:avLst/>
          </a:prstGeom>
        </p:spPr>
      </p:pic>
      <p:pic>
        <p:nvPicPr>
          <p:cNvPr id="12" name="Picture 2" descr="Text&#10;&#10;Description automatically generated">
            <a:extLst>
              <a:ext uri="{FF2B5EF4-FFF2-40B4-BE49-F238E27FC236}">
                <a16:creationId xmlns:a16="http://schemas.microsoft.com/office/drawing/2014/main" id="{A8022EAD-F6BD-7CEE-3E71-39CB7610184B}"/>
              </a:ext>
            </a:extLst>
          </p:cNvPr>
          <p:cNvPicPr>
            <a:picLocks noChangeAspect="1"/>
          </p:cNvPicPr>
          <p:nvPr userDrawn="1"/>
        </p:nvPicPr>
        <p:blipFill>
          <a:blip r:embed="rId5"/>
          <a:stretch>
            <a:fillRect/>
          </a:stretch>
        </p:blipFill>
        <p:spPr>
          <a:xfrm>
            <a:off x="7304751" y="2759438"/>
            <a:ext cx="3721131" cy="3173734"/>
          </a:xfrm>
          <a:prstGeom prst="rect">
            <a:avLst/>
          </a:prstGeom>
          <a:solidFill>
            <a:schemeClr val="bg1"/>
          </a:solidFill>
        </p:spPr>
      </p:pic>
      <p:pic>
        <p:nvPicPr>
          <p:cNvPr id="13" name="Picture 8">
            <a:extLst>
              <a:ext uri="{FF2B5EF4-FFF2-40B4-BE49-F238E27FC236}">
                <a16:creationId xmlns:a16="http://schemas.microsoft.com/office/drawing/2014/main" id="{E13F572D-C5C3-4B70-1670-032DB91BA675}"/>
              </a:ext>
            </a:extLst>
          </p:cNvPr>
          <p:cNvPicPr>
            <a:picLocks noChangeAspect="1"/>
          </p:cNvPicPr>
          <p:nvPr userDrawn="1"/>
        </p:nvPicPr>
        <p:blipFill>
          <a:blip r:embed="rId6"/>
          <a:stretch>
            <a:fillRect/>
          </a:stretch>
        </p:blipFill>
        <p:spPr>
          <a:xfrm>
            <a:off x="9790691" y="272646"/>
            <a:ext cx="1942108" cy="2022718"/>
          </a:xfrm>
          <a:prstGeom prst="rect">
            <a:avLst/>
          </a:prstGeom>
        </p:spPr>
      </p:pic>
      <p:pic>
        <p:nvPicPr>
          <p:cNvPr id="14" name="Picture 3" descr="Text&#10;&#10;Description automatically generated">
            <a:extLst>
              <a:ext uri="{FF2B5EF4-FFF2-40B4-BE49-F238E27FC236}">
                <a16:creationId xmlns:a16="http://schemas.microsoft.com/office/drawing/2014/main" id="{02B7F50E-3A86-B74A-DDC2-6F7E6B7CBC5D}"/>
              </a:ext>
            </a:extLst>
          </p:cNvPr>
          <p:cNvPicPr>
            <a:picLocks noChangeAspect="1"/>
          </p:cNvPicPr>
          <p:nvPr userDrawn="1"/>
        </p:nvPicPr>
        <p:blipFill>
          <a:blip r:embed="rId7"/>
          <a:stretch>
            <a:fillRect/>
          </a:stretch>
        </p:blipFill>
        <p:spPr>
          <a:xfrm>
            <a:off x="950294" y="1862532"/>
            <a:ext cx="2332726" cy="4907280"/>
          </a:xfrm>
          <a:prstGeom prst="rect">
            <a:avLst/>
          </a:prstGeom>
        </p:spPr>
      </p:pic>
      <p:sp>
        <p:nvSpPr>
          <p:cNvPr id="15" name="TextBox 11">
            <a:extLst>
              <a:ext uri="{FF2B5EF4-FFF2-40B4-BE49-F238E27FC236}">
                <a16:creationId xmlns:a16="http://schemas.microsoft.com/office/drawing/2014/main" id="{13D25D79-20A2-0EFA-0C83-7B788960872D}"/>
              </a:ext>
            </a:extLst>
          </p:cNvPr>
          <p:cNvSpPr txBox="1"/>
          <p:nvPr userDrawn="1"/>
        </p:nvSpPr>
        <p:spPr>
          <a:xfrm>
            <a:off x="909801" y="2817086"/>
            <a:ext cx="2642656" cy="3924151"/>
          </a:xfrm>
          <a:prstGeom prst="rect">
            <a:avLst/>
          </a:prstGeom>
          <a:solidFill>
            <a:schemeClr val="bg1"/>
          </a:solidFill>
        </p:spPr>
        <p:txBody>
          <a:bodyPr wrap="square" rtlCol="0">
            <a:spAutoFit/>
          </a:bodyPr>
          <a:lstStyle/>
          <a:p>
            <a:pPr algn="l"/>
            <a:r>
              <a:rPr lang="en-GB" sz="850" noProof="0" dirty="0">
                <a:solidFill>
                  <a:schemeClr val="tx1"/>
                </a:solidFill>
                <a:latin typeface="Arial" panose="020B0604020202020204" pitchFamily="34" charset="0"/>
                <a:cs typeface="Arial" panose="020B0604020202020204" pitchFamily="34" charset="0"/>
              </a:rPr>
              <a:t>As a food provider in Scandinavia, it is challenging</a:t>
            </a:r>
          </a:p>
          <a:p>
            <a:pPr algn="l"/>
            <a:r>
              <a:rPr lang="en-GB" sz="850" noProof="0" dirty="0">
                <a:solidFill>
                  <a:schemeClr val="tx1"/>
                </a:solidFill>
                <a:latin typeface="Arial" panose="020B0604020202020204" pitchFamily="34" charset="0"/>
                <a:cs typeface="Arial" panose="020B0604020202020204" pitchFamily="34" charset="0"/>
              </a:rPr>
              <a:t>to provide our guests solely with local produce.</a:t>
            </a:r>
          </a:p>
          <a:p>
            <a:pPr algn="l"/>
            <a:r>
              <a:rPr lang="en-GB" sz="850" noProof="0" dirty="0">
                <a:solidFill>
                  <a:schemeClr val="tx1"/>
                </a:solidFill>
                <a:latin typeface="Arial" panose="020B0604020202020204" pitchFamily="34" charset="0"/>
                <a:cs typeface="Arial" panose="020B0604020202020204" pitchFamily="34" charset="0"/>
              </a:rPr>
              <a:t>We need to partner with global suppliers to ensure</a:t>
            </a:r>
          </a:p>
          <a:p>
            <a:pPr algn="l"/>
            <a:r>
              <a:rPr lang="en-GB" sz="850" noProof="0" dirty="0">
                <a:solidFill>
                  <a:schemeClr val="tx1"/>
                </a:solidFill>
                <a:latin typeface="Arial" panose="020B0604020202020204" pitchFamily="34" charset="0"/>
                <a:cs typeface="Arial" panose="020B0604020202020204" pitchFamily="34" charset="0"/>
              </a:rPr>
              <a:t>a variety of fresh and healthy products. When we</a:t>
            </a:r>
          </a:p>
          <a:p>
            <a:pPr algn="l"/>
            <a:r>
              <a:rPr lang="en-GB" sz="850" noProof="0" dirty="0">
                <a:solidFill>
                  <a:schemeClr val="tx1"/>
                </a:solidFill>
                <a:latin typeface="Arial" panose="020B0604020202020204" pitchFamily="34" charset="0"/>
                <a:cs typeface="Arial" panose="020B0604020202020204" pitchFamily="34" charset="0"/>
              </a:rPr>
              <a:t>select our global suppliers we actively work on</a:t>
            </a:r>
          </a:p>
          <a:p>
            <a:pPr algn="l"/>
            <a:r>
              <a:rPr lang="en-GB" sz="850" noProof="0" dirty="0">
                <a:solidFill>
                  <a:schemeClr val="tx1"/>
                </a:solidFill>
                <a:latin typeface="Arial" panose="020B0604020202020204" pitchFamily="34" charset="0"/>
                <a:cs typeface="Arial" panose="020B0604020202020204" pitchFamily="34" charset="0"/>
              </a:rPr>
              <a:t>ensuring traceability, transparency and trust.</a:t>
            </a: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r>
              <a:rPr lang="en-GB" sz="1100" b="1" kern="1200" noProof="0" dirty="0">
                <a:solidFill>
                  <a:schemeClr val="tx1"/>
                </a:solidFill>
                <a:latin typeface="Arial Black" panose="020B0A04020102020204" pitchFamily="34" charset="0"/>
                <a:ea typeface="+mn-ea"/>
                <a:cs typeface="Arial" panose="020B0604020202020204" pitchFamily="34" charset="0"/>
              </a:rPr>
              <a:t>COFFEE</a:t>
            </a:r>
          </a:p>
          <a:p>
            <a:pPr algn="l"/>
            <a:r>
              <a:rPr lang="en-GB" sz="850" noProof="0" dirty="0">
                <a:solidFill>
                  <a:schemeClr val="tx1"/>
                </a:solidFill>
                <a:latin typeface="Arial" panose="020B0604020202020204" pitchFamily="34" charset="0"/>
                <a:cs typeface="Arial" panose="020B0604020202020204" pitchFamily="34" charset="0"/>
              </a:rPr>
              <a:t>Coffee is a very central and important product in</a:t>
            </a:r>
          </a:p>
          <a:p>
            <a:pPr algn="l"/>
            <a:r>
              <a:rPr lang="en-GB" sz="850" noProof="0" dirty="0">
                <a:solidFill>
                  <a:schemeClr val="tx1"/>
                </a:solidFill>
                <a:latin typeface="Arial" panose="020B0604020202020204" pitchFamily="34" charset="0"/>
                <a:cs typeface="Arial" panose="020B0604020202020204" pitchFamily="34" charset="0"/>
              </a:rPr>
              <a:t>our business. We were introduced to Orang Utan Coffee a high-quality coffee sustainable grown in</a:t>
            </a:r>
          </a:p>
          <a:p>
            <a:pPr algn="l"/>
            <a:r>
              <a:rPr lang="en-GB" sz="850" noProof="0" dirty="0">
                <a:solidFill>
                  <a:schemeClr val="tx1"/>
                </a:solidFill>
                <a:latin typeface="Arial" panose="020B0604020202020204" pitchFamily="34" charset="0"/>
                <a:cs typeface="Arial" panose="020B0604020202020204" pitchFamily="34" charset="0"/>
              </a:rPr>
              <a:t>a protected natural resort in Sumatra, Indonesia.</a:t>
            </a:r>
          </a:p>
          <a:p>
            <a:pPr algn="l"/>
            <a:r>
              <a:rPr lang="en-GB" sz="850" noProof="0" dirty="0">
                <a:solidFill>
                  <a:schemeClr val="tx1"/>
                </a:solidFill>
                <a:latin typeface="Arial" panose="020B0604020202020204" pitchFamily="34" charset="0"/>
                <a:cs typeface="Arial" panose="020B0604020202020204" pitchFamily="34" charset="0"/>
              </a:rPr>
              <a:t>The project supports the sustainable coffee</a:t>
            </a:r>
          </a:p>
          <a:p>
            <a:pPr algn="l"/>
            <a:r>
              <a:rPr lang="en-GB" sz="850" noProof="0" dirty="0">
                <a:solidFill>
                  <a:schemeClr val="tx1"/>
                </a:solidFill>
                <a:latin typeface="Arial" panose="020B0604020202020204" pitchFamily="34" charset="0"/>
                <a:cs typeface="Arial" panose="020B0604020202020204" pitchFamily="34" charset="0"/>
              </a:rPr>
              <a:t>growers, organic coffee beans, maintenance</a:t>
            </a:r>
          </a:p>
          <a:p>
            <a:pPr algn="l"/>
            <a:r>
              <a:rPr lang="en-GB" sz="850" noProof="0" dirty="0">
                <a:solidFill>
                  <a:schemeClr val="tx1"/>
                </a:solidFill>
                <a:latin typeface="Arial" panose="020B0604020202020204" pitchFamily="34" charset="0"/>
                <a:cs typeface="Arial" panose="020B0604020202020204" pitchFamily="34" charset="0"/>
              </a:rPr>
              <a:t>of the rain forest and last but certainly not least</a:t>
            </a:r>
          </a:p>
          <a:p>
            <a:pPr algn="l"/>
            <a:r>
              <a:rPr lang="en-GB" sz="850" noProof="0" dirty="0">
                <a:solidFill>
                  <a:schemeClr val="tx1"/>
                </a:solidFill>
                <a:latin typeface="Arial" panose="020B0604020202020204" pitchFamily="34" charset="0"/>
                <a:cs typeface="Arial" panose="020B0604020202020204" pitchFamily="34" charset="0"/>
              </a:rPr>
              <a:t>the work with protecting the existence of the threatened orangutans.</a:t>
            </a: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id="{838B37A6-A2DF-9CB9-7618-CB0180EA3ED8}"/>
              </a:ext>
            </a:extLst>
          </p:cNvPr>
          <p:cNvSpPr txBox="1"/>
          <p:nvPr userDrawn="1"/>
        </p:nvSpPr>
        <p:spPr>
          <a:xfrm>
            <a:off x="3835909" y="132976"/>
            <a:ext cx="2642656" cy="3831818"/>
          </a:xfrm>
          <a:prstGeom prst="rect">
            <a:avLst/>
          </a:prstGeom>
          <a:solidFill>
            <a:schemeClr val="bg1"/>
          </a:solidFill>
        </p:spPr>
        <p:txBody>
          <a:bodyPr wrap="square" rtlCol="0">
            <a:spAutoFit/>
          </a:bodyPr>
          <a:lstStyle/>
          <a:p>
            <a:pPr algn="l"/>
            <a:r>
              <a:rPr lang="en-GB" sz="1100" b="1" noProof="0" dirty="0">
                <a:solidFill>
                  <a:schemeClr val="tx1"/>
                </a:solidFill>
                <a:latin typeface="Arial Black" panose="020B0A04020102020204" pitchFamily="34" charset="0"/>
                <a:cs typeface="Arial" panose="020B0604020202020204" pitchFamily="34" charset="0"/>
              </a:rPr>
              <a:t>SEAFOOD</a:t>
            </a:r>
          </a:p>
          <a:p>
            <a:pPr algn="l"/>
            <a:r>
              <a:rPr lang="en-US" sz="850" noProof="0" dirty="0">
                <a:solidFill>
                  <a:schemeClr val="tx1"/>
                </a:solidFill>
                <a:latin typeface="Arial" panose="020B0604020202020204" pitchFamily="34" charset="0"/>
                <a:cs typeface="Arial" panose="020B0604020202020204" pitchFamily="34" charset="0"/>
              </a:rPr>
              <a:t>At Bellagroup we always stay clear of purchasing seafood on the WWF red list. We buy our salmon from Hidden Fjord in the Faroe Island, raised </a:t>
            </a:r>
          </a:p>
          <a:p>
            <a:pPr algn="l"/>
            <a:r>
              <a:rPr lang="en-US" sz="850" noProof="0" dirty="0">
                <a:solidFill>
                  <a:schemeClr val="tx1"/>
                </a:solidFill>
                <a:latin typeface="Arial" panose="020B0604020202020204" pitchFamily="34" charset="0"/>
                <a:cs typeface="Arial" panose="020B0604020202020204" pitchFamily="34" charset="0"/>
              </a:rPr>
              <a:t>in the wild without the use of antibiotics or hormones. Each phase of growth is natural, and each step of the process has been customized to provide the most ideal, stress-free environment resulting in the best quality. Hidden Fjord simply salmon provide some of the safest and most predictable fish production environment in the world.</a:t>
            </a:r>
          </a:p>
          <a:p>
            <a:pPr algn="l"/>
            <a:endParaRPr lang="en-GB" sz="850" noProof="0" dirty="0">
              <a:solidFill>
                <a:schemeClr val="tx1"/>
              </a:solidFill>
              <a:latin typeface="Arial" panose="020B0604020202020204" pitchFamily="34" charset="0"/>
              <a:cs typeface="Arial" panose="020B0604020202020204" pitchFamily="34" charset="0"/>
            </a:endParaRPr>
          </a:p>
          <a:p>
            <a:pPr algn="l"/>
            <a:r>
              <a:rPr lang="en-GB" sz="1100" b="1" kern="1200" noProof="0" dirty="0">
                <a:solidFill>
                  <a:schemeClr val="tx1"/>
                </a:solidFill>
                <a:latin typeface="Arial Black" panose="020B0A04020102020204" pitchFamily="34" charset="0"/>
                <a:ea typeface="+mn-ea"/>
                <a:cs typeface="Arial" panose="020B0604020202020204" pitchFamily="34" charset="0"/>
              </a:rPr>
              <a:t>TEA</a:t>
            </a:r>
          </a:p>
          <a:p>
            <a:pPr algn="l"/>
            <a:r>
              <a:rPr lang="en-US" sz="850" noProof="0" dirty="0">
                <a:solidFill>
                  <a:schemeClr val="tx1"/>
                </a:solidFill>
                <a:latin typeface="Arial" panose="020B0604020202020204" pitchFamily="34" charset="0"/>
                <a:cs typeface="Arial" panose="020B0604020202020204" pitchFamily="34" charset="0"/>
              </a:rPr>
              <a:t>Our tea supplier, Pukka, is a purpose driven company, who wants their tea to be of benefit</a:t>
            </a:r>
          </a:p>
          <a:p>
            <a:pPr algn="l"/>
            <a:r>
              <a:rPr lang="en-US" sz="850" noProof="0" dirty="0">
                <a:solidFill>
                  <a:schemeClr val="tx1"/>
                </a:solidFill>
                <a:latin typeface="Arial" panose="020B0604020202020204" pitchFamily="34" charset="0"/>
                <a:cs typeface="Arial" panose="020B0604020202020204" pitchFamily="34" charset="0"/>
              </a:rPr>
              <a:t>to the health of people, plants, and the planet.</a:t>
            </a:r>
          </a:p>
          <a:p>
            <a:pPr algn="l"/>
            <a:r>
              <a:rPr lang="en-US" sz="850" noProof="0" dirty="0">
                <a:solidFill>
                  <a:schemeClr val="tx1"/>
                </a:solidFill>
                <a:latin typeface="Arial" panose="020B0604020202020204" pitchFamily="34" charset="0"/>
                <a:cs typeface="Arial" panose="020B0604020202020204" pitchFamily="34" charset="0"/>
              </a:rPr>
              <a:t>The values that Pukka are built upon is organic farming, fair trade, and conservation through commerce. From being Fair for Life certified, donating 1% of their revenue to environmental</a:t>
            </a:r>
          </a:p>
          <a:p>
            <a:pPr algn="l"/>
            <a:r>
              <a:rPr lang="en-US" sz="850" noProof="0" dirty="0">
                <a:solidFill>
                  <a:schemeClr val="tx1"/>
                </a:solidFill>
                <a:latin typeface="Arial" panose="020B0604020202020204" pitchFamily="34" charset="0"/>
                <a:cs typeface="Arial" panose="020B0604020202020204" pitchFamily="34" charset="0"/>
              </a:rPr>
              <a:t>and social causes, sourcing organic ingredients, and becoming carbon neutral in 2019. We are proud to support Pukka in to change the world</a:t>
            </a:r>
          </a:p>
          <a:p>
            <a:pPr algn="l"/>
            <a:r>
              <a:rPr lang="en-US" sz="850" noProof="0" dirty="0">
                <a:solidFill>
                  <a:schemeClr val="tx1"/>
                </a:solidFill>
                <a:latin typeface="Arial" panose="020B0604020202020204" pitchFamily="34" charset="0"/>
                <a:cs typeface="Arial" panose="020B0604020202020204" pitchFamily="34" charset="0"/>
              </a:rPr>
              <a:t>for a positive future — one cup of tea at a time.</a:t>
            </a:r>
          </a:p>
          <a:p>
            <a:pPr algn="l"/>
            <a:endParaRPr lang="en-US" sz="850" noProof="0" dirty="0">
              <a:solidFill>
                <a:schemeClr val="tx1"/>
              </a:solidFill>
              <a:latin typeface="Arial" panose="020B0604020202020204" pitchFamily="34" charset="0"/>
              <a:cs typeface="Arial" panose="020B0604020202020204" pitchFamily="34" charset="0"/>
            </a:endParaRPr>
          </a:p>
          <a:p>
            <a:pPr algn="l"/>
            <a:endParaRPr lang="en-US" sz="850" noProof="0" dirty="0">
              <a:solidFill>
                <a:schemeClr val="tx1"/>
              </a:solidFill>
              <a:latin typeface="Arial" panose="020B0604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0CF9B6B3-ED01-8D91-AE81-1DE21DE1826F}"/>
              </a:ext>
            </a:extLst>
          </p:cNvPr>
          <p:cNvSpPr txBox="1"/>
          <p:nvPr userDrawn="1"/>
        </p:nvSpPr>
        <p:spPr>
          <a:xfrm>
            <a:off x="7240284" y="2501653"/>
            <a:ext cx="4951716" cy="1031051"/>
          </a:xfrm>
          <a:prstGeom prst="rect">
            <a:avLst/>
          </a:prstGeom>
          <a:solidFill>
            <a:schemeClr val="bg1"/>
          </a:solidFill>
        </p:spPr>
        <p:txBody>
          <a:bodyPr wrap="square" rtlCol="0">
            <a:spAutoFit/>
          </a:bodyPr>
          <a:lstStyle/>
          <a:p>
            <a:pPr algn="l"/>
            <a:endParaRPr lang="en-GB" sz="1100" b="1" noProof="0" dirty="0">
              <a:solidFill>
                <a:schemeClr val="tx1"/>
              </a:solidFill>
              <a:latin typeface="Arial Black" panose="020B0A04020102020204" pitchFamily="34" charset="0"/>
              <a:cs typeface="Arial" panose="020B0604020202020204" pitchFamily="34" charset="0"/>
            </a:endParaRPr>
          </a:p>
          <a:p>
            <a:pPr algn="l"/>
            <a:r>
              <a:rPr lang="en-GB" sz="1800" b="1" spc="-150" noProof="0" dirty="0">
                <a:solidFill>
                  <a:schemeClr val="tx1"/>
                </a:solidFill>
                <a:latin typeface="Arial Black" panose="020B0A04020102020204" pitchFamily="34" charset="0"/>
                <a:cs typeface="Arial" panose="020B0604020202020204" pitchFamily="34" charset="0"/>
              </a:rPr>
              <a:t>LOCAL SIMPLY TASTES BETTER</a:t>
            </a:r>
          </a:p>
          <a:p>
            <a:pPr algn="l"/>
            <a:endParaRPr lang="en-US" sz="800" noProof="0" dirty="0">
              <a:solidFill>
                <a:schemeClr val="tx1"/>
              </a:solidFill>
              <a:latin typeface="Arial" panose="020B0604020202020204" pitchFamily="34" charset="0"/>
              <a:cs typeface="Arial" panose="020B0604020202020204" pitchFamily="34" charset="0"/>
            </a:endParaRPr>
          </a:p>
          <a:p>
            <a:pPr algn="l"/>
            <a:r>
              <a:rPr lang="en-GB" sz="800" noProof="0" dirty="0">
                <a:solidFill>
                  <a:schemeClr val="tx1"/>
                </a:solidFill>
                <a:latin typeface="Arial" panose="020B0604020202020204" pitchFamily="34" charset="0"/>
                <a:cs typeface="Arial" panose="020B0604020202020204" pitchFamily="34" charset="0"/>
              </a:rPr>
              <a:t>Local and seasonal produce are grown in optimum conditions delivered to us soon</a:t>
            </a:r>
          </a:p>
          <a:p>
            <a:pPr algn="l"/>
            <a:r>
              <a:rPr lang="en-GB" sz="800" noProof="0" dirty="0">
                <a:solidFill>
                  <a:schemeClr val="tx1"/>
                </a:solidFill>
                <a:latin typeface="Arial" panose="020B0604020202020204" pitchFamily="34" charset="0"/>
                <a:cs typeface="Arial" panose="020B0604020202020204" pitchFamily="34" charset="0"/>
              </a:rPr>
              <a:t>After harvest. We have a very clear goal: To provide a high quality and sustainable food</a:t>
            </a:r>
          </a:p>
          <a:p>
            <a:pPr algn="l"/>
            <a:r>
              <a:rPr lang="en-GB" sz="800" noProof="0" dirty="0">
                <a:solidFill>
                  <a:schemeClr val="tx1"/>
                </a:solidFill>
                <a:latin typeface="Arial" panose="020B0604020202020204" pitchFamily="34" charset="0"/>
                <a:cs typeface="Arial" panose="020B0604020202020204" pitchFamily="34" charset="0"/>
              </a:rPr>
              <a:t>experience to our quests, therefore produce from our local area is the best choice.</a:t>
            </a:r>
            <a:endParaRPr lang="en-US" sz="800" noProof="0" dirty="0">
              <a:solidFill>
                <a:schemeClr val="tx1"/>
              </a:solidFill>
              <a:latin typeface="Arial" panose="020B0604020202020204" pitchFamily="34" charset="0"/>
              <a:cs typeface="Arial" panose="020B0604020202020204" pitchFamily="34" charset="0"/>
            </a:endParaRPr>
          </a:p>
        </p:txBody>
      </p:sp>
      <p:sp>
        <p:nvSpPr>
          <p:cNvPr id="18" name="TextBox 16">
            <a:extLst>
              <a:ext uri="{FF2B5EF4-FFF2-40B4-BE49-F238E27FC236}">
                <a16:creationId xmlns:a16="http://schemas.microsoft.com/office/drawing/2014/main" id="{50327426-B898-E926-5A70-5EB975846010}"/>
              </a:ext>
            </a:extLst>
          </p:cNvPr>
          <p:cNvSpPr txBox="1"/>
          <p:nvPr userDrawn="1"/>
        </p:nvSpPr>
        <p:spPr>
          <a:xfrm>
            <a:off x="7229216" y="3677751"/>
            <a:ext cx="2006633" cy="2456057"/>
          </a:xfrm>
          <a:prstGeom prst="rect">
            <a:avLst/>
          </a:prstGeom>
          <a:solidFill>
            <a:schemeClr val="bg1"/>
          </a:solidFill>
        </p:spPr>
        <p:txBody>
          <a:bodyPr wrap="square" rtlCol="0">
            <a:spAutoFit/>
          </a:bodyPr>
          <a:lstStyle/>
          <a:p>
            <a:pPr algn="l"/>
            <a:r>
              <a:rPr lang="en-US" sz="800" b="1" spc="-100" baseline="0" noProof="0" dirty="0">
                <a:solidFill>
                  <a:schemeClr val="tx1"/>
                </a:solidFill>
                <a:latin typeface="Arial Black" panose="020B0A04020102020204" pitchFamily="34" charset="0"/>
                <a:cs typeface="Arial" panose="020B0604020202020204" pitchFamily="34" charset="0"/>
              </a:rPr>
              <a:t>BREAD</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FoodPeople is located 5 kilometers from Bellagroup headquarters. Sustainability and Social responsibility</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are fundamental to their actions and they were the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first to convert 100% to organic production. Similar</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to Bella Group they area diverse business with</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Many nationalities and have ad lose cooperation</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with the municipality and authorities for the inclusion</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of unemployed, challenged young people as well</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as refugees.</a:t>
            </a:r>
          </a:p>
          <a:p>
            <a:pPr algn="l">
              <a:lnSpc>
                <a:spcPct val="150000"/>
              </a:lnSpc>
            </a:pPr>
            <a:endParaRPr lang="en-US" sz="640" noProof="0" dirty="0">
              <a:solidFill>
                <a:schemeClr val="tx1"/>
              </a:solidFill>
              <a:latin typeface="Arial" panose="020B0604020202020204" pitchFamily="34" charset="0"/>
              <a:cs typeface="Arial" panose="020B0604020202020204" pitchFamily="34" charset="0"/>
            </a:endParaRPr>
          </a:p>
          <a:p>
            <a:pPr algn="l"/>
            <a:r>
              <a:rPr lang="en-US" sz="800" b="1" spc="-100" baseline="0" noProof="0" dirty="0">
                <a:solidFill>
                  <a:schemeClr val="tx1"/>
                </a:solidFill>
                <a:latin typeface="Arial Black" panose="020B0A04020102020204" pitchFamily="34" charset="0"/>
                <a:cs typeface="Arial" panose="020B0604020202020204" pitchFamily="34" charset="0"/>
              </a:rPr>
              <a:t>HONEY</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Bybi (City Bee) provides us with some of the honey</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used in our confectionery and is produced in our own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hives on our rooftops. Our 280.000 bees produced</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203 kilos of honey in the summer of 2020 Bybi is a</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local socio-economic company that focus on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including refugees and the different cultures and</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personalities engaged in the honey production are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contribute to a much more inclusive society. The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Honey is free from pesticides and pollution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from the air</a:t>
            </a:r>
            <a:r>
              <a:rPr lang="en-US" sz="640" kern="1200" noProof="0" dirty="0">
                <a:solidFill>
                  <a:schemeClr val="tx1"/>
                </a:solidFill>
                <a:latin typeface="Arial" panose="020B0604020202020204" pitchFamily="34" charset="0"/>
                <a:ea typeface="+mn-ea"/>
                <a:cs typeface="Arial" panose="020B0604020202020204" pitchFamily="34" charset="0"/>
              </a:rPr>
              <a:t>.</a:t>
            </a:r>
          </a:p>
          <a:p>
            <a:pPr algn="l"/>
            <a:endParaRPr lang="en-US" sz="640" noProof="0" dirty="0">
              <a:solidFill>
                <a:schemeClr val="tx1"/>
              </a:solidFill>
              <a:latin typeface="Arial" panose="020B0604020202020204" pitchFamily="34" charset="0"/>
              <a:cs typeface="Arial" panose="020B0604020202020204" pitchFamily="34" charset="0"/>
            </a:endParaRPr>
          </a:p>
        </p:txBody>
      </p:sp>
      <p:sp>
        <p:nvSpPr>
          <p:cNvPr id="19" name="TextBox 17">
            <a:extLst>
              <a:ext uri="{FF2B5EF4-FFF2-40B4-BE49-F238E27FC236}">
                <a16:creationId xmlns:a16="http://schemas.microsoft.com/office/drawing/2014/main" id="{45E6B89A-DA62-95EF-E098-90295CD8F6CE}"/>
              </a:ext>
            </a:extLst>
          </p:cNvPr>
          <p:cNvSpPr txBox="1"/>
          <p:nvPr userDrawn="1"/>
        </p:nvSpPr>
        <p:spPr>
          <a:xfrm>
            <a:off x="9127549" y="3677750"/>
            <a:ext cx="2006633" cy="2465290"/>
          </a:xfrm>
          <a:prstGeom prst="rect">
            <a:avLst/>
          </a:prstGeom>
          <a:solidFill>
            <a:schemeClr val="bg1"/>
          </a:solidFill>
        </p:spPr>
        <p:txBody>
          <a:bodyPr wrap="square" rtlCol="0">
            <a:spAutoFit/>
          </a:bodyPr>
          <a:lstStyle/>
          <a:p>
            <a:pPr algn="l"/>
            <a:r>
              <a:rPr lang="en-US" sz="800" b="1" spc="-100" baseline="0" noProof="0" dirty="0">
                <a:solidFill>
                  <a:schemeClr val="tx1"/>
                </a:solidFill>
                <a:latin typeface="Arial Black" panose="020B0A04020102020204" pitchFamily="34" charset="0"/>
                <a:cs typeface="Arial" panose="020B0604020202020204" pitchFamily="34" charset="0"/>
              </a:rPr>
              <a:t>MILK AND DAIRY PRODUCTS</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r>
              <a:rPr lang="en-US" sz="640" kern="1200" spc="-10" baseline="0" noProof="0" dirty="0" err="1">
                <a:solidFill>
                  <a:schemeClr val="tx1"/>
                </a:solidFill>
                <a:latin typeface="Arial" panose="020B0604020202020204" pitchFamily="34" charset="0"/>
                <a:ea typeface="+mn-ea"/>
                <a:cs typeface="Arial" panose="020B0604020202020204" pitchFamily="34" charset="0"/>
              </a:rPr>
              <a:t>Øllingegaard</a:t>
            </a:r>
            <a:r>
              <a:rPr lang="en-US" sz="640" kern="1200" spc="-10" baseline="0" noProof="0" dirty="0">
                <a:solidFill>
                  <a:schemeClr val="tx1"/>
                </a:solidFill>
                <a:latin typeface="Arial" panose="020B0604020202020204" pitchFamily="34" charset="0"/>
                <a:ea typeface="+mn-ea"/>
                <a:cs typeface="Arial" panose="020B0604020202020204" pitchFamily="34" charset="0"/>
              </a:rPr>
              <a:t> Mejeri is a dairy farm situated in Northern Zealand producing over 60 different organic dairy products. The raw milk comes from different farms located nearby and the transportation time is very short. All their suppliers plant herbs in the field providing a greater biodiversity. In addition, it gives a better tasting forage for the cows which can be tasted in the product: Tasty and healthy milk.</a:t>
            </a:r>
          </a:p>
          <a:p>
            <a:pPr algn="l"/>
            <a:endParaRPr lang="en-US" sz="640" kern="1200" spc="-10" baseline="0" noProof="0" dirty="0">
              <a:solidFill>
                <a:schemeClr val="tx1"/>
              </a:solidFill>
              <a:latin typeface="Arial" panose="020B0604020202020204" pitchFamily="34" charset="0"/>
              <a:ea typeface="+mn-ea"/>
              <a:cs typeface="Arial" panose="020B0604020202020204" pitchFamily="34" charset="0"/>
            </a:endParaRPr>
          </a:p>
          <a:p>
            <a:pPr algn="l">
              <a:lnSpc>
                <a:spcPct val="150000"/>
              </a:lnSpc>
            </a:pPr>
            <a:endParaRPr lang="en-US" sz="640" noProof="0" dirty="0">
              <a:solidFill>
                <a:schemeClr val="tx1"/>
              </a:solidFill>
              <a:latin typeface="Arial" panose="020B0604020202020204" pitchFamily="34" charset="0"/>
              <a:cs typeface="Arial" panose="020B0604020202020204" pitchFamily="34" charset="0"/>
            </a:endParaRPr>
          </a:p>
          <a:p>
            <a:pPr algn="l"/>
            <a:r>
              <a:rPr lang="en-US" sz="800" b="1" spc="-100" baseline="0" noProof="0" dirty="0">
                <a:solidFill>
                  <a:schemeClr val="tx1"/>
                </a:solidFill>
                <a:latin typeface="Arial Black" panose="020B0A04020102020204" pitchFamily="34" charset="0"/>
                <a:cs typeface="Arial" panose="020B0604020202020204" pitchFamily="34" charset="0"/>
              </a:rPr>
              <a:t>VEGETABLES</a:t>
            </a:r>
          </a:p>
          <a:p>
            <a:pPr algn="l"/>
            <a:endParaRPr lang="en-US" sz="700" b="1" spc="-100" baseline="0" noProof="0" dirty="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Our vegetable supplier, Saris is a value-based farm producing organic vegetables in the Northern part of Zealand. They have a broad selection of organic vegetables from their own produce and from a handful of other organic vegetables farmers. They only produce high quality seasonal vegetables, which is due to the minerals in the ground and our seasons and weather, the most traditional Danish vegetables.</a:t>
            </a:r>
          </a:p>
          <a:p>
            <a:pPr algn="l"/>
            <a:endParaRPr lang="en-US" sz="64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33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EC4794F-4A89-DBA5-81F1-BFE2D44D7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C48EC107-EDA6-CAF4-5752-D56D0F72E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6EC95A1-51AD-A847-7D3A-847033567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B3A15-C166-2143-8B88-D1A6526424D3}" type="datetimeFigureOut">
              <a:rPr lang="da-DK" smtClean="0"/>
              <a:t>08-05-2025</a:t>
            </a:fld>
            <a:endParaRPr lang="da-DK"/>
          </a:p>
        </p:txBody>
      </p:sp>
      <p:sp>
        <p:nvSpPr>
          <p:cNvPr id="5" name="Pladsholder til sidefod 4">
            <a:extLst>
              <a:ext uri="{FF2B5EF4-FFF2-40B4-BE49-F238E27FC236}">
                <a16:creationId xmlns:a16="http://schemas.microsoft.com/office/drawing/2014/main" id="{60AB0B9D-0269-25A1-9ECC-2746E7DE6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5ABFD9-D60A-A91F-0DF8-E6CCD13DB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202C9-9A5C-D74E-8C7D-AD9BE93A29D3}" type="slidenum">
              <a:rPr lang="da-DK" smtClean="0"/>
              <a:t>‹#›</a:t>
            </a:fld>
            <a:endParaRPr lang="da-DK"/>
          </a:p>
        </p:txBody>
      </p:sp>
    </p:spTree>
    <p:extLst>
      <p:ext uri="{BB962C8B-B14F-4D97-AF65-F5344CB8AC3E}">
        <p14:creationId xmlns:p14="http://schemas.microsoft.com/office/powerpoint/2010/main" val="315884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9" r:id="rId4"/>
    <p:sldLayoutId id="2147483678" r:id="rId5"/>
    <p:sldLayoutId id="2147483680"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D381-BF07-08C9-5D12-F761A4E8D7FF}"/>
              </a:ext>
            </a:extLst>
          </p:cNvPr>
          <p:cNvSpPr>
            <a:spLocks noGrp="1"/>
          </p:cNvSpPr>
          <p:nvPr>
            <p:ph type="title"/>
          </p:nvPr>
        </p:nvSpPr>
        <p:spPr/>
        <p:txBody>
          <a:bodyPr/>
          <a:lstStyle/>
          <a:p>
            <a:endParaRPr lang="da-DK" dirty="0"/>
          </a:p>
        </p:txBody>
      </p:sp>
      <p:sp>
        <p:nvSpPr>
          <p:cNvPr id="4" name="Text Placeholder 3">
            <a:extLst>
              <a:ext uri="{FF2B5EF4-FFF2-40B4-BE49-F238E27FC236}">
                <a16:creationId xmlns:a16="http://schemas.microsoft.com/office/drawing/2014/main" id="{FB6C4515-8E06-18DD-71F1-83F5FFB27AC6}"/>
              </a:ext>
            </a:extLst>
          </p:cNvPr>
          <p:cNvSpPr>
            <a:spLocks noGrp="1"/>
          </p:cNvSpPr>
          <p:nvPr>
            <p:ph type="body" sz="half" idx="11"/>
          </p:nvPr>
        </p:nvSpPr>
        <p:spPr/>
        <p:txBody>
          <a:bodyPr/>
          <a:lstStyle/>
          <a:p>
            <a:endParaRPr lang="da-DK" dirty="0"/>
          </a:p>
        </p:txBody>
      </p:sp>
      <p:sp>
        <p:nvSpPr>
          <p:cNvPr id="5" name="Text Placeholder 4">
            <a:extLst>
              <a:ext uri="{FF2B5EF4-FFF2-40B4-BE49-F238E27FC236}">
                <a16:creationId xmlns:a16="http://schemas.microsoft.com/office/drawing/2014/main" id="{99BF08A1-2DDC-8D4B-BC28-AB07D444A2D8}"/>
              </a:ext>
            </a:extLst>
          </p:cNvPr>
          <p:cNvSpPr>
            <a:spLocks noGrp="1"/>
          </p:cNvSpPr>
          <p:nvPr>
            <p:ph type="body" sz="half" idx="13"/>
          </p:nvPr>
        </p:nvSpPr>
        <p:spPr/>
        <p:txBody>
          <a:bodyPr/>
          <a:lstStyle/>
          <a:p>
            <a:endParaRPr lang="da-DK" dirty="0"/>
          </a:p>
        </p:txBody>
      </p:sp>
      <p:sp>
        <p:nvSpPr>
          <p:cNvPr id="6" name="Text Placeholder 5">
            <a:extLst>
              <a:ext uri="{FF2B5EF4-FFF2-40B4-BE49-F238E27FC236}">
                <a16:creationId xmlns:a16="http://schemas.microsoft.com/office/drawing/2014/main" id="{BC4D723F-4F77-F1F9-EF38-E67160BFC73E}"/>
              </a:ext>
            </a:extLst>
          </p:cNvPr>
          <p:cNvSpPr>
            <a:spLocks noGrp="1"/>
          </p:cNvSpPr>
          <p:nvPr>
            <p:ph type="body" sz="half" idx="14"/>
          </p:nvPr>
        </p:nvSpPr>
        <p:spPr/>
        <p:txBody>
          <a:bodyPr/>
          <a:lstStyle/>
          <a:p>
            <a:endParaRPr lang="da-DK" dirty="0"/>
          </a:p>
        </p:txBody>
      </p:sp>
      <p:sp>
        <p:nvSpPr>
          <p:cNvPr id="7" name="Text Placeholder 6">
            <a:extLst>
              <a:ext uri="{FF2B5EF4-FFF2-40B4-BE49-F238E27FC236}">
                <a16:creationId xmlns:a16="http://schemas.microsoft.com/office/drawing/2014/main" id="{2A19D6FA-6245-65FA-CDA5-E195BE978C62}"/>
              </a:ext>
            </a:extLst>
          </p:cNvPr>
          <p:cNvSpPr>
            <a:spLocks noGrp="1"/>
          </p:cNvSpPr>
          <p:nvPr>
            <p:ph type="body" sz="half" idx="15"/>
          </p:nvPr>
        </p:nvSpPr>
        <p:spPr/>
        <p:txBody>
          <a:bodyPr/>
          <a:lstStyle/>
          <a:p>
            <a:endParaRPr lang="da-DK" dirty="0"/>
          </a:p>
        </p:txBody>
      </p:sp>
      <p:sp>
        <p:nvSpPr>
          <p:cNvPr id="8" name="Text Placeholder 7">
            <a:extLst>
              <a:ext uri="{FF2B5EF4-FFF2-40B4-BE49-F238E27FC236}">
                <a16:creationId xmlns:a16="http://schemas.microsoft.com/office/drawing/2014/main" id="{BD9902B1-4289-1FB0-0444-283292138AF0}"/>
              </a:ext>
            </a:extLst>
          </p:cNvPr>
          <p:cNvSpPr>
            <a:spLocks noGrp="1"/>
          </p:cNvSpPr>
          <p:nvPr>
            <p:ph type="body" sz="half" idx="16"/>
          </p:nvPr>
        </p:nvSpPr>
        <p:spPr/>
        <p:txBody>
          <a:bodyPr/>
          <a:lstStyle/>
          <a:p>
            <a:endParaRPr lang="da-DK" dirty="0"/>
          </a:p>
        </p:txBody>
      </p:sp>
      <p:sp>
        <p:nvSpPr>
          <p:cNvPr id="9" name="Text Placeholder 8">
            <a:extLst>
              <a:ext uri="{FF2B5EF4-FFF2-40B4-BE49-F238E27FC236}">
                <a16:creationId xmlns:a16="http://schemas.microsoft.com/office/drawing/2014/main" id="{185CE899-9BDA-BDF5-4695-472A03D856EE}"/>
              </a:ext>
            </a:extLst>
          </p:cNvPr>
          <p:cNvSpPr>
            <a:spLocks noGrp="1"/>
          </p:cNvSpPr>
          <p:nvPr>
            <p:ph type="body" sz="half" idx="17"/>
          </p:nvPr>
        </p:nvSpPr>
        <p:spPr/>
        <p:txBody>
          <a:bodyPr/>
          <a:lstStyle/>
          <a:p>
            <a:endParaRPr lang="da-DK" dirty="0"/>
          </a:p>
        </p:txBody>
      </p:sp>
      <p:sp>
        <p:nvSpPr>
          <p:cNvPr id="10" name="Text Placeholder 9">
            <a:extLst>
              <a:ext uri="{FF2B5EF4-FFF2-40B4-BE49-F238E27FC236}">
                <a16:creationId xmlns:a16="http://schemas.microsoft.com/office/drawing/2014/main" id="{5EB0FF9A-CEAA-DA58-A16D-6B05E8EBE9F3}"/>
              </a:ext>
            </a:extLst>
          </p:cNvPr>
          <p:cNvSpPr>
            <a:spLocks noGrp="1"/>
          </p:cNvSpPr>
          <p:nvPr>
            <p:ph type="body" sz="half" idx="18"/>
          </p:nvPr>
        </p:nvSpPr>
        <p:spPr/>
        <p:txBody>
          <a:bodyPr/>
          <a:lstStyle/>
          <a:p>
            <a:endParaRPr lang="da-DK" dirty="0"/>
          </a:p>
        </p:txBody>
      </p:sp>
      <p:sp>
        <p:nvSpPr>
          <p:cNvPr id="11" name="Text Placeholder 10">
            <a:extLst>
              <a:ext uri="{FF2B5EF4-FFF2-40B4-BE49-F238E27FC236}">
                <a16:creationId xmlns:a16="http://schemas.microsoft.com/office/drawing/2014/main" id="{4DC20373-39A6-36BF-455A-046BD0A5B2A8}"/>
              </a:ext>
            </a:extLst>
          </p:cNvPr>
          <p:cNvSpPr>
            <a:spLocks noGrp="1"/>
          </p:cNvSpPr>
          <p:nvPr>
            <p:ph type="body" sz="half" idx="19"/>
          </p:nvPr>
        </p:nvSpPr>
        <p:spPr/>
        <p:txBody>
          <a:bodyPr/>
          <a:lstStyle/>
          <a:p>
            <a:endParaRPr lang="da-DK" dirty="0"/>
          </a:p>
        </p:txBody>
      </p:sp>
      <p:sp>
        <p:nvSpPr>
          <p:cNvPr id="12" name="Text Placeholder 11">
            <a:extLst>
              <a:ext uri="{FF2B5EF4-FFF2-40B4-BE49-F238E27FC236}">
                <a16:creationId xmlns:a16="http://schemas.microsoft.com/office/drawing/2014/main" id="{5C7A8D23-C3D9-D546-E2A6-4748324598C0}"/>
              </a:ext>
            </a:extLst>
          </p:cNvPr>
          <p:cNvSpPr>
            <a:spLocks noGrp="1"/>
          </p:cNvSpPr>
          <p:nvPr>
            <p:ph type="body" sz="half" idx="20"/>
          </p:nvPr>
        </p:nvSpPr>
        <p:spPr/>
        <p:txBody>
          <a:bodyPr/>
          <a:lstStyle/>
          <a:p>
            <a:endParaRPr lang="da-DK" dirty="0"/>
          </a:p>
        </p:txBody>
      </p:sp>
      <p:sp>
        <p:nvSpPr>
          <p:cNvPr id="13" name="Text Placeholder 12">
            <a:extLst>
              <a:ext uri="{FF2B5EF4-FFF2-40B4-BE49-F238E27FC236}">
                <a16:creationId xmlns:a16="http://schemas.microsoft.com/office/drawing/2014/main" id="{1A5FAD20-E729-9916-868F-8F840E42D1B8}"/>
              </a:ext>
            </a:extLst>
          </p:cNvPr>
          <p:cNvSpPr>
            <a:spLocks noGrp="1"/>
          </p:cNvSpPr>
          <p:nvPr>
            <p:ph type="body" sz="half" idx="21"/>
          </p:nvPr>
        </p:nvSpPr>
        <p:spPr/>
        <p:txBody>
          <a:bodyPr/>
          <a:lstStyle/>
          <a:p>
            <a:endParaRPr lang="da-DK" dirty="0"/>
          </a:p>
        </p:txBody>
      </p:sp>
      <p:sp>
        <p:nvSpPr>
          <p:cNvPr id="14" name="Text Placeholder 13">
            <a:extLst>
              <a:ext uri="{FF2B5EF4-FFF2-40B4-BE49-F238E27FC236}">
                <a16:creationId xmlns:a16="http://schemas.microsoft.com/office/drawing/2014/main" id="{72D0D7BF-1353-7B00-F0D5-2839D5B2B7FD}"/>
              </a:ext>
            </a:extLst>
          </p:cNvPr>
          <p:cNvSpPr>
            <a:spLocks noGrp="1"/>
          </p:cNvSpPr>
          <p:nvPr>
            <p:ph type="body" sz="half" idx="22"/>
          </p:nvPr>
        </p:nvSpPr>
        <p:spPr/>
        <p:txBody>
          <a:bodyPr/>
          <a:lstStyle/>
          <a:p>
            <a:endParaRPr lang="da-DK" dirty="0"/>
          </a:p>
        </p:txBody>
      </p:sp>
      <p:sp>
        <p:nvSpPr>
          <p:cNvPr id="15" name="Text Placeholder 14">
            <a:extLst>
              <a:ext uri="{FF2B5EF4-FFF2-40B4-BE49-F238E27FC236}">
                <a16:creationId xmlns:a16="http://schemas.microsoft.com/office/drawing/2014/main" id="{E3064146-5EAB-F5E2-4919-BDFF138E75BD}"/>
              </a:ext>
            </a:extLst>
          </p:cNvPr>
          <p:cNvSpPr>
            <a:spLocks noGrp="1"/>
          </p:cNvSpPr>
          <p:nvPr>
            <p:ph type="body" sz="half" idx="23"/>
          </p:nvPr>
        </p:nvSpPr>
        <p:spPr/>
        <p:txBody>
          <a:bodyPr/>
          <a:lstStyle/>
          <a:p>
            <a:endParaRPr lang="da-DK" dirty="0"/>
          </a:p>
        </p:txBody>
      </p:sp>
      <p:sp>
        <p:nvSpPr>
          <p:cNvPr id="16" name="Text Placeholder 15">
            <a:extLst>
              <a:ext uri="{FF2B5EF4-FFF2-40B4-BE49-F238E27FC236}">
                <a16:creationId xmlns:a16="http://schemas.microsoft.com/office/drawing/2014/main" id="{C87DCC64-436B-906E-3C0D-F59CA2CABFD0}"/>
              </a:ext>
            </a:extLst>
          </p:cNvPr>
          <p:cNvSpPr>
            <a:spLocks noGrp="1"/>
          </p:cNvSpPr>
          <p:nvPr>
            <p:ph type="body" sz="half" idx="25"/>
          </p:nvPr>
        </p:nvSpPr>
        <p:spPr/>
        <p:txBody>
          <a:bodyPr/>
          <a:lstStyle/>
          <a:p>
            <a:endParaRPr lang="da-DK" dirty="0"/>
          </a:p>
        </p:txBody>
      </p:sp>
      <p:sp>
        <p:nvSpPr>
          <p:cNvPr id="17" name="Text Placeholder 16">
            <a:extLst>
              <a:ext uri="{FF2B5EF4-FFF2-40B4-BE49-F238E27FC236}">
                <a16:creationId xmlns:a16="http://schemas.microsoft.com/office/drawing/2014/main" id="{C001D427-D52D-FFF0-6CD1-B8CE5844C55F}"/>
              </a:ext>
            </a:extLst>
          </p:cNvPr>
          <p:cNvSpPr>
            <a:spLocks noGrp="1"/>
          </p:cNvSpPr>
          <p:nvPr>
            <p:ph type="body" sz="half" idx="26"/>
          </p:nvPr>
        </p:nvSpPr>
        <p:spPr/>
        <p:txBody>
          <a:bodyPr/>
          <a:lstStyle/>
          <a:p>
            <a:endParaRPr lang="da-DK" dirty="0"/>
          </a:p>
        </p:txBody>
      </p:sp>
      <p:sp>
        <p:nvSpPr>
          <p:cNvPr id="19" name="Pladsholder til tekst 18">
            <a:extLst>
              <a:ext uri="{FF2B5EF4-FFF2-40B4-BE49-F238E27FC236}">
                <a16:creationId xmlns:a16="http://schemas.microsoft.com/office/drawing/2014/main" id="{10E8394B-E576-FFC3-C71D-0AD385F79BE1}"/>
              </a:ext>
            </a:extLst>
          </p:cNvPr>
          <p:cNvSpPr>
            <a:spLocks noGrp="1"/>
          </p:cNvSpPr>
          <p:nvPr>
            <p:ph type="body" sz="half" idx="10"/>
          </p:nvPr>
        </p:nvSpPr>
        <p:spPr/>
        <p:txBody>
          <a:bodyPr/>
          <a:lstStyle/>
          <a:p>
            <a:endParaRPr lang="da-DK" dirty="0"/>
          </a:p>
        </p:txBody>
      </p:sp>
    </p:spTree>
    <p:extLst>
      <p:ext uri="{BB962C8B-B14F-4D97-AF65-F5344CB8AC3E}">
        <p14:creationId xmlns:p14="http://schemas.microsoft.com/office/powerpoint/2010/main" val="2924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4F94A05-D356-DAED-D9F7-1754B45C54EC}"/>
              </a:ext>
            </a:extLst>
          </p:cNvPr>
          <p:cNvSpPr>
            <a:spLocks noGrp="1"/>
          </p:cNvSpPr>
          <p:nvPr>
            <p:ph type="body" sz="half" idx="80"/>
          </p:nvPr>
        </p:nvSpPr>
        <p:spPr/>
        <p:txBody>
          <a:bodyPr/>
          <a:lstStyle/>
          <a:p>
            <a:endParaRPr lang="en-US"/>
          </a:p>
        </p:txBody>
      </p:sp>
      <p:sp>
        <p:nvSpPr>
          <p:cNvPr id="3" name="Pladsholder til tekst 2">
            <a:extLst>
              <a:ext uri="{FF2B5EF4-FFF2-40B4-BE49-F238E27FC236}">
                <a16:creationId xmlns:a16="http://schemas.microsoft.com/office/drawing/2014/main" id="{F356FCC8-92BA-AD8C-C14E-28172C220814}"/>
              </a:ext>
            </a:extLst>
          </p:cNvPr>
          <p:cNvSpPr>
            <a:spLocks noGrp="1"/>
          </p:cNvSpPr>
          <p:nvPr>
            <p:ph type="body" sz="half" idx="81"/>
          </p:nvPr>
        </p:nvSpPr>
        <p:spPr/>
        <p:txBody>
          <a:bodyPr/>
          <a:lstStyle/>
          <a:p>
            <a:endParaRPr lang="en-US"/>
          </a:p>
        </p:txBody>
      </p:sp>
      <p:sp>
        <p:nvSpPr>
          <p:cNvPr id="4" name="Pladsholder til tekst 3">
            <a:extLst>
              <a:ext uri="{FF2B5EF4-FFF2-40B4-BE49-F238E27FC236}">
                <a16:creationId xmlns:a16="http://schemas.microsoft.com/office/drawing/2014/main" id="{3504F945-99C5-75F5-8AC0-3D638EFD3A7E}"/>
              </a:ext>
            </a:extLst>
          </p:cNvPr>
          <p:cNvSpPr>
            <a:spLocks noGrp="1"/>
          </p:cNvSpPr>
          <p:nvPr>
            <p:ph type="body" sz="half" idx="84"/>
          </p:nvPr>
        </p:nvSpPr>
        <p:spPr/>
        <p:txBody>
          <a:bodyPr/>
          <a:lstStyle/>
          <a:p>
            <a:endParaRPr lang="en-US"/>
          </a:p>
        </p:txBody>
      </p:sp>
      <p:sp>
        <p:nvSpPr>
          <p:cNvPr id="5" name="Pladsholder til tekst 4">
            <a:extLst>
              <a:ext uri="{FF2B5EF4-FFF2-40B4-BE49-F238E27FC236}">
                <a16:creationId xmlns:a16="http://schemas.microsoft.com/office/drawing/2014/main" id="{912F718C-6062-8A01-1593-62A7B1BA5C94}"/>
              </a:ext>
            </a:extLst>
          </p:cNvPr>
          <p:cNvSpPr>
            <a:spLocks noGrp="1"/>
          </p:cNvSpPr>
          <p:nvPr>
            <p:ph type="body" sz="half" idx="106"/>
          </p:nvPr>
        </p:nvSpPr>
        <p:spPr/>
        <p:txBody>
          <a:bodyPr/>
          <a:lstStyle/>
          <a:p>
            <a:endParaRPr lang="en-US"/>
          </a:p>
        </p:txBody>
      </p:sp>
      <p:sp>
        <p:nvSpPr>
          <p:cNvPr id="6" name="Pladsholder til tekst 5">
            <a:extLst>
              <a:ext uri="{FF2B5EF4-FFF2-40B4-BE49-F238E27FC236}">
                <a16:creationId xmlns:a16="http://schemas.microsoft.com/office/drawing/2014/main" id="{247C7450-1976-692A-3A46-C57BD7D06624}"/>
              </a:ext>
            </a:extLst>
          </p:cNvPr>
          <p:cNvSpPr>
            <a:spLocks noGrp="1"/>
          </p:cNvSpPr>
          <p:nvPr>
            <p:ph type="body" sz="half" idx="107"/>
          </p:nvPr>
        </p:nvSpPr>
        <p:spPr/>
        <p:txBody>
          <a:bodyPr/>
          <a:lstStyle/>
          <a:p>
            <a:endParaRPr lang="en-US"/>
          </a:p>
        </p:txBody>
      </p:sp>
      <p:sp>
        <p:nvSpPr>
          <p:cNvPr id="7" name="Pladsholder til tekst 6">
            <a:extLst>
              <a:ext uri="{FF2B5EF4-FFF2-40B4-BE49-F238E27FC236}">
                <a16:creationId xmlns:a16="http://schemas.microsoft.com/office/drawing/2014/main" id="{DF06E70B-A638-A6F1-88E6-5970A119B931}"/>
              </a:ext>
            </a:extLst>
          </p:cNvPr>
          <p:cNvSpPr>
            <a:spLocks noGrp="1"/>
          </p:cNvSpPr>
          <p:nvPr>
            <p:ph type="body" sz="half" idx="108"/>
          </p:nvPr>
        </p:nvSpPr>
        <p:spPr/>
        <p:txBody>
          <a:bodyPr/>
          <a:lstStyle/>
          <a:p>
            <a:endParaRPr lang="en-US"/>
          </a:p>
        </p:txBody>
      </p:sp>
      <p:sp>
        <p:nvSpPr>
          <p:cNvPr id="8" name="Pladsholder til tekst 7">
            <a:extLst>
              <a:ext uri="{FF2B5EF4-FFF2-40B4-BE49-F238E27FC236}">
                <a16:creationId xmlns:a16="http://schemas.microsoft.com/office/drawing/2014/main" id="{4A59E982-6399-5C38-1C1E-2748818B0ADE}"/>
              </a:ext>
            </a:extLst>
          </p:cNvPr>
          <p:cNvSpPr>
            <a:spLocks noGrp="1"/>
          </p:cNvSpPr>
          <p:nvPr>
            <p:ph type="body" sz="half" idx="120"/>
          </p:nvPr>
        </p:nvSpPr>
        <p:spPr/>
        <p:txBody>
          <a:bodyPr/>
          <a:lstStyle/>
          <a:p>
            <a:endParaRPr lang="en-US"/>
          </a:p>
        </p:txBody>
      </p:sp>
      <p:sp>
        <p:nvSpPr>
          <p:cNvPr id="9" name="Pladsholder til tekst 8">
            <a:extLst>
              <a:ext uri="{FF2B5EF4-FFF2-40B4-BE49-F238E27FC236}">
                <a16:creationId xmlns:a16="http://schemas.microsoft.com/office/drawing/2014/main" id="{938AE8CF-88D7-4023-07C4-9B162172A1A2}"/>
              </a:ext>
            </a:extLst>
          </p:cNvPr>
          <p:cNvSpPr>
            <a:spLocks noGrp="1"/>
          </p:cNvSpPr>
          <p:nvPr>
            <p:ph type="body" sz="half" idx="133"/>
          </p:nvPr>
        </p:nvSpPr>
        <p:spPr/>
        <p:txBody>
          <a:bodyPr/>
          <a:lstStyle/>
          <a:p>
            <a:endParaRPr lang="en-US"/>
          </a:p>
        </p:txBody>
      </p:sp>
      <p:sp>
        <p:nvSpPr>
          <p:cNvPr id="10" name="Pladsholder til tekst 9">
            <a:extLst>
              <a:ext uri="{FF2B5EF4-FFF2-40B4-BE49-F238E27FC236}">
                <a16:creationId xmlns:a16="http://schemas.microsoft.com/office/drawing/2014/main" id="{D208A8F9-BE04-E7C7-E269-83E0E0D2A6F8}"/>
              </a:ext>
            </a:extLst>
          </p:cNvPr>
          <p:cNvSpPr>
            <a:spLocks noGrp="1"/>
          </p:cNvSpPr>
          <p:nvPr>
            <p:ph type="body" sz="half" idx="149"/>
          </p:nvPr>
        </p:nvSpPr>
        <p:spPr/>
        <p:txBody>
          <a:bodyPr/>
          <a:lstStyle/>
          <a:p>
            <a:endParaRPr lang="en-US"/>
          </a:p>
        </p:txBody>
      </p:sp>
      <p:sp>
        <p:nvSpPr>
          <p:cNvPr id="11" name="Pladsholder til tekst 10">
            <a:extLst>
              <a:ext uri="{FF2B5EF4-FFF2-40B4-BE49-F238E27FC236}">
                <a16:creationId xmlns:a16="http://schemas.microsoft.com/office/drawing/2014/main" id="{A32EECE3-E81D-D398-A8D0-2E133AB6FEB0}"/>
              </a:ext>
            </a:extLst>
          </p:cNvPr>
          <p:cNvSpPr>
            <a:spLocks noGrp="1"/>
          </p:cNvSpPr>
          <p:nvPr>
            <p:ph type="body" sz="half" idx="157"/>
          </p:nvPr>
        </p:nvSpPr>
        <p:spPr/>
        <p:txBody>
          <a:bodyPr/>
          <a:lstStyle/>
          <a:p>
            <a:endParaRPr lang="en-US"/>
          </a:p>
        </p:txBody>
      </p:sp>
      <p:sp>
        <p:nvSpPr>
          <p:cNvPr id="12" name="Pladsholder til tekst 11">
            <a:extLst>
              <a:ext uri="{FF2B5EF4-FFF2-40B4-BE49-F238E27FC236}">
                <a16:creationId xmlns:a16="http://schemas.microsoft.com/office/drawing/2014/main" id="{49D52BE0-4673-17B0-D58D-2C8F10C89A62}"/>
              </a:ext>
            </a:extLst>
          </p:cNvPr>
          <p:cNvSpPr>
            <a:spLocks noGrp="1"/>
          </p:cNvSpPr>
          <p:nvPr>
            <p:ph type="body" sz="half" idx="165"/>
          </p:nvPr>
        </p:nvSpPr>
        <p:spPr/>
        <p:txBody>
          <a:bodyPr/>
          <a:lstStyle/>
          <a:p>
            <a:endParaRPr lang="en-US"/>
          </a:p>
        </p:txBody>
      </p:sp>
      <p:sp>
        <p:nvSpPr>
          <p:cNvPr id="13" name="Pladsholder til tekst 12">
            <a:extLst>
              <a:ext uri="{FF2B5EF4-FFF2-40B4-BE49-F238E27FC236}">
                <a16:creationId xmlns:a16="http://schemas.microsoft.com/office/drawing/2014/main" id="{E1853092-1834-5100-E0F5-CEC8A92FCDB2}"/>
              </a:ext>
            </a:extLst>
          </p:cNvPr>
          <p:cNvSpPr>
            <a:spLocks noGrp="1"/>
          </p:cNvSpPr>
          <p:nvPr>
            <p:ph type="body" sz="half" idx="170"/>
          </p:nvPr>
        </p:nvSpPr>
        <p:spPr/>
        <p:txBody>
          <a:bodyPr/>
          <a:lstStyle/>
          <a:p>
            <a:endParaRPr lang="en-US"/>
          </a:p>
        </p:txBody>
      </p:sp>
      <p:sp>
        <p:nvSpPr>
          <p:cNvPr id="14" name="Pladsholder til tekst 13">
            <a:extLst>
              <a:ext uri="{FF2B5EF4-FFF2-40B4-BE49-F238E27FC236}">
                <a16:creationId xmlns:a16="http://schemas.microsoft.com/office/drawing/2014/main" id="{32CB8B18-5EA3-05AB-EBB5-177171096574}"/>
              </a:ext>
            </a:extLst>
          </p:cNvPr>
          <p:cNvSpPr>
            <a:spLocks noGrp="1"/>
          </p:cNvSpPr>
          <p:nvPr>
            <p:ph type="body" sz="half" idx="174"/>
          </p:nvPr>
        </p:nvSpPr>
        <p:spPr/>
        <p:txBody>
          <a:bodyPr/>
          <a:lstStyle/>
          <a:p>
            <a:endParaRPr lang="en-US"/>
          </a:p>
        </p:txBody>
      </p:sp>
      <p:sp>
        <p:nvSpPr>
          <p:cNvPr id="15" name="Pladsholder til tekst 14">
            <a:extLst>
              <a:ext uri="{FF2B5EF4-FFF2-40B4-BE49-F238E27FC236}">
                <a16:creationId xmlns:a16="http://schemas.microsoft.com/office/drawing/2014/main" id="{4611AF77-4841-7302-2003-491D54DA4680}"/>
              </a:ext>
            </a:extLst>
          </p:cNvPr>
          <p:cNvSpPr>
            <a:spLocks noGrp="1"/>
          </p:cNvSpPr>
          <p:nvPr>
            <p:ph type="body" sz="half" idx="175"/>
          </p:nvPr>
        </p:nvSpPr>
        <p:spPr/>
        <p:txBody>
          <a:bodyPr/>
          <a:lstStyle/>
          <a:p>
            <a:endParaRPr lang="en-US"/>
          </a:p>
        </p:txBody>
      </p:sp>
      <p:sp>
        <p:nvSpPr>
          <p:cNvPr id="16" name="Pladsholder til tekst 15">
            <a:extLst>
              <a:ext uri="{FF2B5EF4-FFF2-40B4-BE49-F238E27FC236}">
                <a16:creationId xmlns:a16="http://schemas.microsoft.com/office/drawing/2014/main" id="{E9BDDF4A-E1B9-8AFE-061B-FA8048810A71}"/>
              </a:ext>
            </a:extLst>
          </p:cNvPr>
          <p:cNvSpPr>
            <a:spLocks noGrp="1"/>
          </p:cNvSpPr>
          <p:nvPr>
            <p:ph type="body" sz="half" idx="178"/>
          </p:nvPr>
        </p:nvSpPr>
        <p:spPr/>
        <p:txBody>
          <a:bodyPr/>
          <a:lstStyle/>
          <a:p>
            <a:endParaRPr lang="en-US"/>
          </a:p>
        </p:txBody>
      </p:sp>
      <p:sp>
        <p:nvSpPr>
          <p:cNvPr id="17" name="Pladsholder til tekst 16">
            <a:extLst>
              <a:ext uri="{FF2B5EF4-FFF2-40B4-BE49-F238E27FC236}">
                <a16:creationId xmlns:a16="http://schemas.microsoft.com/office/drawing/2014/main" id="{3D037F76-26E0-7044-A23D-76FA0CEF520E}"/>
              </a:ext>
            </a:extLst>
          </p:cNvPr>
          <p:cNvSpPr>
            <a:spLocks noGrp="1"/>
          </p:cNvSpPr>
          <p:nvPr>
            <p:ph type="body" sz="half" idx="198"/>
          </p:nvPr>
        </p:nvSpPr>
        <p:spPr/>
        <p:txBody>
          <a:bodyPr/>
          <a:lstStyle/>
          <a:p>
            <a:endParaRPr lang="en-US"/>
          </a:p>
        </p:txBody>
      </p:sp>
      <p:sp>
        <p:nvSpPr>
          <p:cNvPr id="18" name="Pladsholder til tekst 17">
            <a:extLst>
              <a:ext uri="{FF2B5EF4-FFF2-40B4-BE49-F238E27FC236}">
                <a16:creationId xmlns:a16="http://schemas.microsoft.com/office/drawing/2014/main" id="{B90F86A1-FED7-CC7A-19DE-5733CE197662}"/>
              </a:ext>
            </a:extLst>
          </p:cNvPr>
          <p:cNvSpPr>
            <a:spLocks noGrp="1"/>
          </p:cNvSpPr>
          <p:nvPr>
            <p:ph type="body" sz="half" idx="199"/>
          </p:nvPr>
        </p:nvSpPr>
        <p:spPr/>
        <p:txBody>
          <a:bodyPr/>
          <a:lstStyle/>
          <a:p>
            <a:endParaRPr lang="en-US"/>
          </a:p>
        </p:txBody>
      </p:sp>
      <p:sp>
        <p:nvSpPr>
          <p:cNvPr id="19" name="Pladsholder til tekst 18">
            <a:extLst>
              <a:ext uri="{FF2B5EF4-FFF2-40B4-BE49-F238E27FC236}">
                <a16:creationId xmlns:a16="http://schemas.microsoft.com/office/drawing/2014/main" id="{25FC92A9-D0D0-C1CF-BC29-35D052359129}"/>
              </a:ext>
            </a:extLst>
          </p:cNvPr>
          <p:cNvSpPr>
            <a:spLocks noGrp="1"/>
          </p:cNvSpPr>
          <p:nvPr>
            <p:ph type="body" sz="half" idx="200"/>
          </p:nvPr>
        </p:nvSpPr>
        <p:spPr/>
        <p:txBody>
          <a:bodyPr/>
          <a:lstStyle/>
          <a:p>
            <a:endParaRPr lang="en-US"/>
          </a:p>
        </p:txBody>
      </p:sp>
      <p:sp>
        <p:nvSpPr>
          <p:cNvPr id="20" name="Pladsholder til tekst 19">
            <a:extLst>
              <a:ext uri="{FF2B5EF4-FFF2-40B4-BE49-F238E27FC236}">
                <a16:creationId xmlns:a16="http://schemas.microsoft.com/office/drawing/2014/main" id="{14FAC21F-19F9-6D64-A856-CBBCCCCA5BC0}"/>
              </a:ext>
            </a:extLst>
          </p:cNvPr>
          <p:cNvSpPr>
            <a:spLocks noGrp="1"/>
          </p:cNvSpPr>
          <p:nvPr>
            <p:ph type="body" sz="half" idx="201"/>
          </p:nvPr>
        </p:nvSpPr>
        <p:spPr/>
        <p:txBody>
          <a:bodyPr/>
          <a:lstStyle/>
          <a:p>
            <a:endParaRPr lang="en-US"/>
          </a:p>
        </p:txBody>
      </p:sp>
      <p:sp>
        <p:nvSpPr>
          <p:cNvPr id="21" name="Pladsholder til tekst 20">
            <a:extLst>
              <a:ext uri="{FF2B5EF4-FFF2-40B4-BE49-F238E27FC236}">
                <a16:creationId xmlns:a16="http://schemas.microsoft.com/office/drawing/2014/main" id="{7CB38151-6FE0-2070-90B8-82437D924FBB}"/>
              </a:ext>
            </a:extLst>
          </p:cNvPr>
          <p:cNvSpPr>
            <a:spLocks noGrp="1"/>
          </p:cNvSpPr>
          <p:nvPr>
            <p:ph type="body" sz="half" idx="202"/>
          </p:nvPr>
        </p:nvSpPr>
        <p:spPr/>
        <p:txBody>
          <a:bodyPr/>
          <a:lstStyle/>
          <a:p>
            <a:endParaRPr lang="en-US"/>
          </a:p>
        </p:txBody>
      </p:sp>
      <p:sp>
        <p:nvSpPr>
          <p:cNvPr id="22" name="Pladsholder til tekst 21">
            <a:extLst>
              <a:ext uri="{FF2B5EF4-FFF2-40B4-BE49-F238E27FC236}">
                <a16:creationId xmlns:a16="http://schemas.microsoft.com/office/drawing/2014/main" id="{B0D2F0F5-CEDC-6DE4-90F4-7C3D477F43F8}"/>
              </a:ext>
            </a:extLst>
          </p:cNvPr>
          <p:cNvSpPr>
            <a:spLocks noGrp="1"/>
          </p:cNvSpPr>
          <p:nvPr>
            <p:ph type="body" sz="half" idx="203"/>
          </p:nvPr>
        </p:nvSpPr>
        <p:spPr/>
        <p:txBody>
          <a:bodyPr/>
          <a:lstStyle/>
          <a:p>
            <a:endParaRPr lang="en-US"/>
          </a:p>
        </p:txBody>
      </p:sp>
      <p:sp>
        <p:nvSpPr>
          <p:cNvPr id="23" name="Pladsholder til tekst 22">
            <a:extLst>
              <a:ext uri="{FF2B5EF4-FFF2-40B4-BE49-F238E27FC236}">
                <a16:creationId xmlns:a16="http://schemas.microsoft.com/office/drawing/2014/main" id="{C42F5CA9-2352-A440-0394-E4A69C8CC275}"/>
              </a:ext>
            </a:extLst>
          </p:cNvPr>
          <p:cNvSpPr>
            <a:spLocks noGrp="1"/>
          </p:cNvSpPr>
          <p:nvPr>
            <p:ph type="body" sz="half" idx="204"/>
          </p:nvPr>
        </p:nvSpPr>
        <p:spPr/>
        <p:txBody>
          <a:bodyPr/>
          <a:lstStyle/>
          <a:p>
            <a:endParaRPr lang="en-US"/>
          </a:p>
        </p:txBody>
      </p:sp>
      <p:sp>
        <p:nvSpPr>
          <p:cNvPr id="24" name="Pladsholder til tekst 23">
            <a:extLst>
              <a:ext uri="{FF2B5EF4-FFF2-40B4-BE49-F238E27FC236}">
                <a16:creationId xmlns:a16="http://schemas.microsoft.com/office/drawing/2014/main" id="{D85BF63A-5DCF-22F1-EBE6-546A9D07BA4A}"/>
              </a:ext>
            </a:extLst>
          </p:cNvPr>
          <p:cNvSpPr>
            <a:spLocks noGrp="1"/>
          </p:cNvSpPr>
          <p:nvPr>
            <p:ph type="body" sz="half" idx="205"/>
          </p:nvPr>
        </p:nvSpPr>
        <p:spPr/>
        <p:txBody>
          <a:bodyPr/>
          <a:lstStyle/>
          <a:p>
            <a:endParaRPr lang="en-US"/>
          </a:p>
        </p:txBody>
      </p:sp>
      <p:sp>
        <p:nvSpPr>
          <p:cNvPr id="25" name="Pladsholder til tekst 24">
            <a:extLst>
              <a:ext uri="{FF2B5EF4-FFF2-40B4-BE49-F238E27FC236}">
                <a16:creationId xmlns:a16="http://schemas.microsoft.com/office/drawing/2014/main" id="{9DD7111C-682E-FBB6-01A6-D816FBDC29A4}"/>
              </a:ext>
            </a:extLst>
          </p:cNvPr>
          <p:cNvSpPr>
            <a:spLocks noGrp="1"/>
          </p:cNvSpPr>
          <p:nvPr>
            <p:ph type="body" sz="half" idx="206"/>
          </p:nvPr>
        </p:nvSpPr>
        <p:spPr/>
        <p:txBody>
          <a:bodyPr/>
          <a:lstStyle/>
          <a:p>
            <a:endParaRPr lang="en-US"/>
          </a:p>
        </p:txBody>
      </p:sp>
      <p:sp>
        <p:nvSpPr>
          <p:cNvPr id="26" name="Pladsholder til tekst 25">
            <a:extLst>
              <a:ext uri="{FF2B5EF4-FFF2-40B4-BE49-F238E27FC236}">
                <a16:creationId xmlns:a16="http://schemas.microsoft.com/office/drawing/2014/main" id="{F7A553CB-6B10-3000-D2A6-16480E3FE245}"/>
              </a:ext>
            </a:extLst>
          </p:cNvPr>
          <p:cNvSpPr>
            <a:spLocks noGrp="1"/>
          </p:cNvSpPr>
          <p:nvPr>
            <p:ph type="body" sz="half" idx="207"/>
          </p:nvPr>
        </p:nvSpPr>
        <p:spPr/>
        <p:txBody>
          <a:bodyPr/>
          <a:lstStyle/>
          <a:p>
            <a:endParaRPr lang="en-US"/>
          </a:p>
        </p:txBody>
      </p:sp>
      <p:sp>
        <p:nvSpPr>
          <p:cNvPr id="27" name="Pladsholder til tekst 26">
            <a:extLst>
              <a:ext uri="{FF2B5EF4-FFF2-40B4-BE49-F238E27FC236}">
                <a16:creationId xmlns:a16="http://schemas.microsoft.com/office/drawing/2014/main" id="{F58CCBE5-6E0F-28B3-351A-44EB8BB91F69}"/>
              </a:ext>
            </a:extLst>
          </p:cNvPr>
          <p:cNvSpPr>
            <a:spLocks noGrp="1"/>
          </p:cNvSpPr>
          <p:nvPr>
            <p:ph type="body" sz="half" idx="208"/>
          </p:nvPr>
        </p:nvSpPr>
        <p:spPr/>
        <p:txBody>
          <a:bodyPr/>
          <a:lstStyle/>
          <a:p>
            <a:endParaRPr lang="en-US"/>
          </a:p>
        </p:txBody>
      </p:sp>
      <p:sp>
        <p:nvSpPr>
          <p:cNvPr id="28" name="Pladsholder til tekst 27">
            <a:extLst>
              <a:ext uri="{FF2B5EF4-FFF2-40B4-BE49-F238E27FC236}">
                <a16:creationId xmlns:a16="http://schemas.microsoft.com/office/drawing/2014/main" id="{F0E3F53F-AF2D-4D14-DD93-222ABC8E9D0B}"/>
              </a:ext>
            </a:extLst>
          </p:cNvPr>
          <p:cNvSpPr>
            <a:spLocks noGrp="1"/>
          </p:cNvSpPr>
          <p:nvPr>
            <p:ph type="body" sz="half" idx="209"/>
          </p:nvPr>
        </p:nvSpPr>
        <p:spPr/>
        <p:txBody>
          <a:bodyPr/>
          <a:lstStyle/>
          <a:p>
            <a:endParaRPr lang="en-US"/>
          </a:p>
        </p:txBody>
      </p:sp>
      <p:sp>
        <p:nvSpPr>
          <p:cNvPr id="29" name="Pladsholder til tekst 28">
            <a:extLst>
              <a:ext uri="{FF2B5EF4-FFF2-40B4-BE49-F238E27FC236}">
                <a16:creationId xmlns:a16="http://schemas.microsoft.com/office/drawing/2014/main" id="{E914ABC5-3A2A-E1D9-D337-207086C38EB0}"/>
              </a:ext>
            </a:extLst>
          </p:cNvPr>
          <p:cNvSpPr>
            <a:spLocks noGrp="1"/>
          </p:cNvSpPr>
          <p:nvPr>
            <p:ph type="body" sz="half" idx="210"/>
          </p:nvPr>
        </p:nvSpPr>
        <p:spPr/>
        <p:txBody>
          <a:bodyPr/>
          <a:lstStyle/>
          <a:p>
            <a:endParaRPr lang="en-US"/>
          </a:p>
        </p:txBody>
      </p:sp>
      <p:sp>
        <p:nvSpPr>
          <p:cNvPr id="30" name="Pladsholder til tekst 29">
            <a:extLst>
              <a:ext uri="{FF2B5EF4-FFF2-40B4-BE49-F238E27FC236}">
                <a16:creationId xmlns:a16="http://schemas.microsoft.com/office/drawing/2014/main" id="{DDD782DE-246E-E27B-3BAF-458170EB2328}"/>
              </a:ext>
            </a:extLst>
          </p:cNvPr>
          <p:cNvSpPr>
            <a:spLocks noGrp="1"/>
          </p:cNvSpPr>
          <p:nvPr>
            <p:ph type="body" sz="half" idx="211"/>
          </p:nvPr>
        </p:nvSpPr>
        <p:spPr/>
        <p:txBody>
          <a:bodyPr/>
          <a:lstStyle/>
          <a:p>
            <a:endParaRPr lang="en-US"/>
          </a:p>
        </p:txBody>
      </p:sp>
      <p:sp>
        <p:nvSpPr>
          <p:cNvPr id="31" name="Pladsholder til tekst 30">
            <a:extLst>
              <a:ext uri="{FF2B5EF4-FFF2-40B4-BE49-F238E27FC236}">
                <a16:creationId xmlns:a16="http://schemas.microsoft.com/office/drawing/2014/main" id="{19FECF1A-A519-4204-2385-91208CB48FA4}"/>
              </a:ext>
            </a:extLst>
          </p:cNvPr>
          <p:cNvSpPr>
            <a:spLocks noGrp="1"/>
          </p:cNvSpPr>
          <p:nvPr>
            <p:ph type="body" sz="half" idx="212"/>
          </p:nvPr>
        </p:nvSpPr>
        <p:spPr/>
        <p:txBody>
          <a:bodyPr/>
          <a:lstStyle/>
          <a:p>
            <a:endParaRPr lang="en-US"/>
          </a:p>
        </p:txBody>
      </p:sp>
      <p:sp>
        <p:nvSpPr>
          <p:cNvPr id="32" name="Pladsholder til tekst 31">
            <a:extLst>
              <a:ext uri="{FF2B5EF4-FFF2-40B4-BE49-F238E27FC236}">
                <a16:creationId xmlns:a16="http://schemas.microsoft.com/office/drawing/2014/main" id="{D1ADCFB1-FACA-DAD6-91CB-42628B7E6B74}"/>
              </a:ext>
            </a:extLst>
          </p:cNvPr>
          <p:cNvSpPr>
            <a:spLocks noGrp="1"/>
          </p:cNvSpPr>
          <p:nvPr>
            <p:ph type="body" sz="half" idx="213"/>
          </p:nvPr>
        </p:nvSpPr>
        <p:spPr/>
        <p:txBody>
          <a:bodyPr/>
          <a:lstStyle/>
          <a:p>
            <a:endParaRPr lang="en-US"/>
          </a:p>
        </p:txBody>
      </p:sp>
      <p:sp>
        <p:nvSpPr>
          <p:cNvPr id="33" name="Pladsholder til tekst 32">
            <a:extLst>
              <a:ext uri="{FF2B5EF4-FFF2-40B4-BE49-F238E27FC236}">
                <a16:creationId xmlns:a16="http://schemas.microsoft.com/office/drawing/2014/main" id="{AB7ED3BE-0112-E42C-BA51-86189A0C6CBF}"/>
              </a:ext>
            </a:extLst>
          </p:cNvPr>
          <p:cNvSpPr>
            <a:spLocks noGrp="1"/>
          </p:cNvSpPr>
          <p:nvPr>
            <p:ph type="body" sz="half" idx="214"/>
          </p:nvPr>
        </p:nvSpPr>
        <p:spPr/>
        <p:txBody>
          <a:bodyPr/>
          <a:lstStyle/>
          <a:p>
            <a:endParaRPr lang="en-US"/>
          </a:p>
        </p:txBody>
      </p:sp>
      <p:sp>
        <p:nvSpPr>
          <p:cNvPr id="34" name="Pladsholder til tekst 33">
            <a:extLst>
              <a:ext uri="{FF2B5EF4-FFF2-40B4-BE49-F238E27FC236}">
                <a16:creationId xmlns:a16="http://schemas.microsoft.com/office/drawing/2014/main" id="{F5844B75-9A18-EBEE-6D86-DFE78BE5051E}"/>
              </a:ext>
            </a:extLst>
          </p:cNvPr>
          <p:cNvSpPr>
            <a:spLocks noGrp="1"/>
          </p:cNvSpPr>
          <p:nvPr>
            <p:ph type="body" sz="half" idx="215"/>
          </p:nvPr>
        </p:nvSpPr>
        <p:spPr/>
        <p:txBody>
          <a:bodyPr/>
          <a:lstStyle/>
          <a:p>
            <a:endParaRPr lang="en-US"/>
          </a:p>
        </p:txBody>
      </p:sp>
      <p:sp>
        <p:nvSpPr>
          <p:cNvPr id="35" name="Pladsholder til tekst 34">
            <a:extLst>
              <a:ext uri="{FF2B5EF4-FFF2-40B4-BE49-F238E27FC236}">
                <a16:creationId xmlns:a16="http://schemas.microsoft.com/office/drawing/2014/main" id="{4EC481F3-3AB3-537E-F5CF-705F1B1AD05E}"/>
              </a:ext>
            </a:extLst>
          </p:cNvPr>
          <p:cNvSpPr>
            <a:spLocks noGrp="1"/>
          </p:cNvSpPr>
          <p:nvPr>
            <p:ph type="body" sz="half" idx="216"/>
          </p:nvPr>
        </p:nvSpPr>
        <p:spPr/>
        <p:txBody>
          <a:bodyPr/>
          <a:lstStyle/>
          <a:p>
            <a:endParaRPr lang="en-US"/>
          </a:p>
        </p:txBody>
      </p:sp>
      <p:sp>
        <p:nvSpPr>
          <p:cNvPr id="36" name="Pladsholder til tekst 35">
            <a:extLst>
              <a:ext uri="{FF2B5EF4-FFF2-40B4-BE49-F238E27FC236}">
                <a16:creationId xmlns:a16="http://schemas.microsoft.com/office/drawing/2014/main" id="{8D302BE3-13D4-24DA-A5CE-FD687C9EC8B0}"/>
              </a:ext>
            </a:extLst>
          </p:cNvPr>
          <p:cNvSpPr>
            <a:spLocks noGrp="1"/>
          </p:cNvSpPr>
          <p:nvPr>
            <p:ph type="body" sz="half" idx="217"/>
          </p:nvPr>
        </p:nvSpPr>
        <p:spPr/>
        <p:txBody>
          <a:bodyPr/>
          <a:lstStyle/>
          <a:p>
            <a:endParaRPr lang="en-US"/>
          </a:p>
        </p:txBody>
      </p:sp>
      <p:sp>
        <p:nvSpPr>
          <p:cNvPr id="37" name="Pladsholder til tekst 36">
            <a:extLst>
              <a:ext uri="{FF2B5EF4-FFF2-40B4-BE49-F238E27FC236}">
                <a16:creationId xmlns:a16="http://schemas.microsoft.com/office/drawing/2014/main" id="{311C4590-E259-F452-C1A7-3CA032E37B95}"/>
              </a:ext>
            </a:extLst>
          </p:cNvPr>
          <p:cNvSpPr>
            <a:spLocks noGrp="1"/>
          </p:cNvSpPr>
          <p:nvPr>
            <p:ph type="body" sz="half" idx="218"/>
          </p:nvPr>
        </p:nvSpPr>
        <p:spPr/>
        <p:txBody>
          <a:bodyPr/>
          <a:lstStyle/>
          <a:p>
            <a:endParaRPr lang="en-US"/>
          </a:p>
        </p:txBody>
      </p:sp>
      <p:sp>
        <p:nvSpPr>
          <p:cNvPr id="38" name="Pladsholder til tekst 37">
            <a:extLst>
              <a:ext uri="{FF2B5EF4-FFF2-40B4-BE49-F238E27FC236}">
                <a16:creationId xmlns:a16="http://schemas.microsoft.com/office/drawing/2014/main" id="{8C875DED-14E4-1A04-675C-778E6E5D98C5}"/>
              </a:ext>
            </a:extLst>
          </p:cNvPr>
          <p:cNvSpPr>
            <a:spLocks noGrp="1"/>
          </p:cNvSpPr>
          <p:nvPr>
            <p:ph type="body" sz="half" idx="219"/>
          </p:nvPr>
        </p:nvSpPr>
        <p:spPr/>
        <p:txBody>
          <a:bodyPr/>
          <a:lstStyle/>
          <a:p>
            <a:endParaRPr lang="en-US"/>
          </a:p>
        </p:txBody>
      </p:sp>
      <p:sp>
        <p:nvSpPr>
          <p:cNvPr id="39" name="Pladsholder til tekst 38">
            <a:extLst>
              <a:ext uri="{FF2B5EF4-FFF2-40B4-BE49-F238E27FC236}">
                <a16:creationId xmlns:a16="http://schemas.microsoft.com/office/drawing/2014/main" id="{9663F040-5C1B-F2BF-6340-D63AF5C4C63B}"/>
              </a:ext>
            </a:extLst>
          </p:cNvPr>
          <p:cNvSpPr>
            <a:spLocks noGrp="1"/>
          </p:cNvSpPr>
          <p:nvPr>
            <p:ph type="body" sz="half" idx="220"/>
          </p:nvPr>
        </p:nvSpPr>
        <p:spPr/>
        <p:txBody>
          <a:bodyPr/>
          <a:lstStyle/>
          <a:p>
            <a:endParaRPr lang="en-US"/>
          </a:p>
        </p:txBody>
      </p:sp>
      <p:sp>
        <p:nvSpPr>
          <p:cNvPr id="40" name="Pladsholder til tekst 39">
            <a:extLst>
              <a:ext uri="{FF2B5EF4-FFF2-40B4-BE49-F238E27FC236}">
                <a16:creationId xmlns:a16="http://schemas.microsoft.com/office/drawing/2014/main" id="{ADD11186-B7C4-A699-41AC-52CA9AD00AF1}"/>
              </a:ext>
            </a:extLst>
          </p:cNvPr>
          <p:cNvSpPr>
            <a:spLocks noGrp="1"/>
          </p:cNvSpPr>
          <p:nvPr>
            <p:ph type="body" sz="half" idx="221"/>
          </p:nvPr>
        </p:nvSpPr>
        <p:spPr/>
        <p:txBody>
          <a:bodyPr/>
          <a:lstStyle/>
          <a:p>
            <a:endParaRPr lang="en-US"/>
          </a:p>
        </p:txBody>
      </p:sp>
      <p:sp>
        <p:nvSpPr>
          <p:cNvPr id="41" name="Pladsholder til tekst 40">
            <a:extLst>
              <a:ext uri="{FF2B5EF4-FFF2-40B4-BE49-F238E27FC236}">
                <a16:creationId xmlns:a16="http://schemas.microsoft.com/office/drawing/2014/main" id="{643E3BCA-1BE4-3D7F-1217-F9F5F87CC74B}"/>
              </a:ext>
            </a:extLst>
          </p:cNvPr>
          <p:cNvSpPr>
            <a:spLocks noGrp="1"/>
          </p:cNvSpPr>
          <p:nvPr>
            <p:ph type="body" sz="half" idx="222"/>
          </p:nvPr>
        </p:nvSpPr>
        <p:spPr/>
        <p:txBody>
          <a:bodyPr/>
          <a:lstStyle/>
          <a:p>
            <a:endParaRPr lang="en-US"/>
          </a:p>
        </p:txBody>
      </p:sp>
      <p:sp>
        <p:nvSpPr>
          <p:cNvPr id="42" name="Pladsholder til tekst 41">
            <a:extLst>
              <a:ext uri="{FF2B5EF4-FFF2-40B4-BE49-F238E27FC236}">
                <a16:creationId xmlns:a16="http://schemas.microsoft.com/office/drawing/2014/main" id="{DEA9668D-6010-20CE-3093-D5E5964349AA}"/>
              </a:ext>
            </a:extLst>
          </p:cNvPr>
          <p:cNvSpPr>
            <a:spLocks noGrp="1"/>
          </p:cNvSpPr>
          <p:nvPr>
            <p:ph type="body" sz="half" idx="223"/>
          </p:nvPr>
        </p:nvSpPr>
        <p:spPr/>
        <p:txBody>
          <a:bodyPr/>
          <a:lstStyle/>
          <a:p>
            <a:endParaRPr lang="en-US"/>
          </a:p>
        </p:txBody>
      </p:sp>
      <p:sp>
        <p:nvSpPr>
          <p:cNvPr id="43" name="Pladsholder til tekst 42">
            <a:extLst>
              <a:ext uri="{FF2B5EF4-FFF2-40B4-BE49-F238E27FC236}">
                <a16:creationId xmlns:a16="http://schemas.microsoft.com/office/drawing/2014/main" id="{20ACA23E-B8F9-1F9D-EF0F-FF68480FEACC}"/>
              </a:ext>
            </a:extLst>
          </p:cNvPr>
          <p:cNvSpPr>
            <a:spLocks noGrp="1"/>
          </p:cNvSpPr>
          <p:nvPr>
            <p:ph type="body" sz="half" idx="224"/>
          </p:nvPr>
        </p:nvSpPr>
        <p:spPr/>
        <p:txBody>
          <a:bodyPr/>
          <a:lstStyle/>
          <a:p>
            <a:endParaRPr lang="en-US"/>
          </a:p>
        </p:txBody>
      </p:sp>
      <p:sp>
        <p:nvSpPr>
          <p:cNvPr id="44" name="Pladsholder til tekst 43">
            <a:extLst>
              <a:ext uri="{FF2B5EF4-FFF2-40B4-BE49-F238E27FC236}">
                <a16:creationId xmlns:a16="http://schemas.microsoft.com/office/drawing/2014/main" id="{76742C01-134C-1132-F0DA-E3E8D4C3170E}"/>
              </a:ext>
            </a:extLst>
          </p:cNvPr>
          <p:cNvSpPr>
            <a:spLocks noGrp="1"/>
          </p:cNvSpPr>
          <p:nvPr>
            <p:ph type="body" sz="half" idx="225"/>
          </p:nvPr>
        </p:nvSpPr>
        <p:spPr/>
        <p:txBody>
          <a:bodyPr/>
          <a:lstStyle/>
          <a:p>
            <a:endParaRPr lang="en-US"/>
          </a:p>
        </p:txBody>
      </p:sp>
      <p:sp>
        <p:nvSpPr>
          <p:cNvPr id="45" name="Pladsholder til tekst 44">
            <a:extLst>
              <a:ext uri="{FF2B5EF4-FFF2-40B4-BE49-F238E27FC236}">
                <a16:creationId xmlns:a16="http://schemas.microsoft.com/office/drawing/2014/main" id="{5AA5821D-0CC4-DC65-A99F-1F31FF18376E}"/>
              </a:ext>
            </a:extLst>
          </p:cNvPr>
          <p:cNvSpPr>
            <a:spLocks noGrp="1"/>
          </p:cNvSpPr>
          <p:nvPr>
            <p:ph type="body" sz="half" idx="226"/>
          </p:nvPr>
        </p:nvSpPr>
        <p:spPr/>
        <p:txBody>
          <a:bodyPr/>
          <a:lstStyle/>
          <a:p>
            <a:endParaRPr lang="en-US"/>
          </a:p>
        </p:txBody>
      </p:sp>
      <p:sp>
        <p:nvSpPr>
          <p:cNvPr id="46" name="Pladsholder til tekst 45">
            <a:extLst>
              <a:ext uri="{FF2B5EF4-FFF2-40B4-BE49-F238E27FC236}">
                <a16:creationId xmlns:a16="http://schemas.microsoft.com/office/drawing/2014/main" id="{3AE16CA1-C388-9200-8009-9CAE3D811B88}"/>
              </a:ext>
            </a:extLst>
          </p:cNvPr>
          <p:cNvSpPr>
            <a:spLocks noGrp="1"/>
          </p:cNvSpPr>
          <p:nvPr>
            <p:ph type="body" sz="half" idx="227"/>
          </p:nvPr>
        </p:nvSpPr>
        <p:spPr/>
        <p:txBody>
          <a:bodyPr/>
          <a:lstStyle/>
          <a:p>
            <a:endParaRPr lang="en-US"/>
          </a:p>
        </p:txBody>
      </p:sp>
      <p:sp>
        <p:nvSpPr>
          <p:cNvPr id="47" name="Pladsholder til tekst 46">
            <a:extLst>
              <a:ext uri="{FF2B5EF4-FFF2-40B4-BE49-F238E27FC236}">
                <a16:creationId xmlns:a16="http://schemas.microsoft.com/office/drawing/2014/main" id="{C8295B4B-AA9B-0A92-3CB4-EB334F1EDAF4}"/>
              </a:ext>
            </a:extLst>
          </p:cNvPr>
          <p:cNvSpPr>
            <a:spLocks noGrp="1"/>
          </p:cNvSpPr>
          <p:nvPr>
            <p:ph type="body" sz="half" idx="228"/>
          </p:nvPr>
        </p:nvSpPr>
        <p:spPr/>
        <p:txBody>
          <a:bodyPr/>
          <a:lstStyle/>
          <a:p>
            <a:endParaRPr lang="en-US"/>
          </a:p>
        </p:txBody>
      </p:sp>
      <p:sp>
        <p:nvSpPr>
          <p:cNvPr id="48" name="Pladsholder til tekst 47">
            <a:extLst>
              <a:ext uri="{FF2B5EF4-FFF2-40B4-BE49-F238E27FC236}">
                <a16:creationId xmlns:a16="http://schemas.microsoft.com/office/drawing/2014/main" id="{826F67DF-0510-A173-F839-6393C3021B2A}"/>
              </a:ext>
            </a:extLst>
          </p:cNvPr>
          <p:cNvSpPr>
            <a:spLocks noGrp="1"/>
          </p:cNvSpPr>
          <p:nvPr>
            <p:ph type="body" sz="half" idx="229"/>
          </p:nvPr>
        </p:nvSpPr>
        <p:spPr/>
        <p:txBody>
          <a:bodyPr/>
          <a:lstStyle/>
          <a:p>
            <a:endParaRPr lang="en-US"/>
          </a:p>
        </p:txBody>
      </p:sp>
      <p:sp>
        <p:nvSpPr>
          <p:cNvPr id="49" name="Pladsholder til tekst 48">
            <a:extLst>
              <a:ext uri="{FF2B5EF4-FFF2-40B4-BE49-F238E27FC236}">
                <a16:creationId xmlns:a16="http://schemas.microsoft.com/office/drawing/2014/main" id="{FDF355CC-6AB1-DD3F-785B-5700567B6EA2}"/>
              </a:ext>
            </a:extLst>
          </p:cNvPr>
          <p:cNvSpPr>
            <a:spLocks noGrp="1"/>
          </p:cNvSpPr>
          <p:nvPr>
            <p:ph type="body" sz="half" idx="230"/>
          </p:nvPr>
        </p:nvSpPr>
        <p:spPr/>
        <p:txBody>
          <a:bodyPr/>
          <a:lstStyle/>
          <a:p>
            <a:endParaRPr lang="en-US"/>
          </a:p>
        </p:txBody>
      </p:sp>
      <p:sp>
        <p:nvSpPr>
          <p:cNvPr id="50" name="Pladsholder til tekst 49">
            <a:extLst>
              <a:ext uri="{FF2B5EF4-FFF2-40B4-BE49-F238E27FC236}">
                <a16:creationId xmlns:a16="http://schemas.microsoft.com/office/drawing/2014/main" id="{59450400-BCE4-5688-2629-80272C570864}"/>
              </a:ext>
            </a:extLst>
          </p:cNvPr>
          <p:cNvSpPr>
            <a:spLocks noGrp="1"/>
          </p:cNvSpPr>
          <p:nvPr>
            <p:ph type="body" sz="half" idx="231"/>
          </p:nvPr>
        </p:nvSpPr>
        <p:spPr/>
        <p:txBody>
          <a:bodyPr/>
          <a:lstStyle/>
          <a:p>
            <a:endParaRPr lang="en-US"/>
          </a:p>
        </p:txBody>
      </p:sp>
      <p:sp>
        <p:nvSpPr>
          <p:cNvPr id="51" name="Pladsholder til tekst 50">
            <a:extLst>
              <a:ext uri="{FF2B5EF4-FFF2-40B4-BE49-F238E27FC236}">
                <a16:creationId xmlns:a16="http://schemas.microsoft.com/office/drawing/2014/main" id="{A2195F68-A521-4518-4A95-E53FC86882D1}"/>
              </a:ext>
            </a:extLst>
          </p:cNvPr>
          <p:cNvSpPr>
            <a:spLocks noGrp="1"/>
          </p:cNvSpPr>
          <p:nvPr>
            <p:ph type="body" sz="half" idx="232"/>
          </p:nvPr>
        </p:nvSpPr>
        <p:spPr/>
        <p:txBody>
          <a:bodyPr/>
          <a:lstStyle/>
          <a:p>
            <a:endParaRPr lang="en-US"/>
          </a:p>
        </p:txBody>
      </p:sp>
      <p:sp>
        <p:nvSpPr>
          <p:cNvPr id="52" name="Pladsholder til tekst 51">
            <a:extLst>
              <a:ext uri="{FF2B5EF4-FFF2-40B4-BE49-F238E27FC236}">
                <a16:creationId xmlns:a16="http://schemas.microsoft.com/office/drawing/2014/main" id="{8450AEE7-AEF5-FC9D-9CC9-409B07B58D4B}"/>
              </a:ext>
            </a:extLst>
          </p:cNvPr>
          <p:cNvSpPr>
            <a:spLocks noGrp="1"/>
          </p:cNvSpPr>
          <p:nvPr>
            <p:ph type="body" sz="half" idx="233"/>
          </p:nvPr>
        </p:nvSpPr>
        <p:spPr/>
        <p:txBody>
          <a:bodyPr/>
          <a:lstStyle/>
          <a:p>
            <a:endParaRPr lang="en-US"/>
          </a:p>
        </p:txBody>
      </p:sp>
      <p:sp>
        <p:nvSpPr>
          <p:cNvPr id="53" name="Pladsholder til tekst 52">
            <a:extLst>
              <a:ext uri="{FF2B5EF4-FFF2-40B4-BE49-F238E27FC236}">
                <a16:creationId xmlns:a16="http://schemas.microsoft.com/office/drawing/2014/main" id="{BD18D512-C97F-A7D2-4878-D639FF0D4CBF}"/>
              </a:ext>
            </a:extLst>
          </p:cNvPr>
          <p:cNvSpPr>
            <a:spLocks noGrp="1"/>
          </p:cNvSpPr>
          <p:nvPr>
            <p:ph type="body" sz="half" idx="234"/>
          </p:nvPr>
        </p:nvSpPr>
        <p:spPr/>
        <p:txBody>
          <a:bodyPr/>
          <a:lstStyle/>
          <a:p>
            <a:endParaRPr lang="en-US"/>
          </a:p>
        </p:txBody>
      </p:sp>
      <p:sp>
        <p:nvSpPr>
          <p:cNvPr id="54" name="Pladsholder til tekst 53">
            <a:extLst>
              <a:ext uri="{FF2B5EF4-FFF2-40B4-BE49-F238E27FC236}">
                <a16:creationId xmlns:a16="http://schemas.microsoft.com/office/drawing/2014/main" id="{E7A7BF96-001C-0772-A5F2-7C2D4ED3207E}"/>
              </a:ext>
            </a:extLst>
          </p:cNvPr>
          <p:cNvSpPr>
            <a:spLocks noGrp="1"/>
          </p:cNvSpPr>
          <p:nvPr>
            <p:ph type="body" sz="half" idx="235"/>
          </p:nvPr>
        </p:nvSpPr>
        <p:spPr/>
        <p:txBody>
          <a:bodyPr/>
          <a:lstStyle/>
          <a:p>
            <a:endParaRPr lang="en-US"/>
          </a:p>
        </p:txBody>
      </p:sp>
      <p:sp>
        <p:nvSpPr>
          <p:cNvPr id="55" name="Pladsholder til tekst 54">
            <a:extLst>
              <a:ext uri="{FF2B5EF4-FFF2-40B4-BE49-F238E27FC236}">
                <a16:creationId xmlns:a16="http://schemas.microsoft.com/office/drawing/2014/main" id="{BD3C1BFC-C59D-A95E-D9FB-5CB297FA365A}"/>
              </a:ext>
            </a:extLst>
          </p:cNvPr>
          <p:cNvSpPr>
            <a:spLocks noGrp="1"/>
          </p:cNvSpPr>
          <p:nvPr>
            <p:ph type="body" sz="half" idx="236"/>
          </p:nvPr>
        </p:nvSpPr>
        <p:spPr/>
        <p:txBody>
          <a:bodyPr/>
          <a:lstStyle/>
          <a:p>
            <a:endParaRPr lang="en-US"/>
          </a:p>
        </p:txBody>
      </p:sp>
      <p:sp>
        <p:nvSpPr>
          <p:cNvPr id="56" name="Pladsholder til tekst 55">
            <a:extLst>
              <a:ext uri="{FF2B5EF4-FFF2-40B4-BE49-F238E27FC236}">
                <a16:creationId xmlns:a16="http://schemas.microsoft.com/office/drawing/2014/main" id="{96FB8B74-AE06-C0F8-E3EB-1555DE7738E9}"/>
              </a:ext>
            </a:extLst>
          </p:cNvPr>
          <p:cNvSpPr>
            <a:spLocks noGrp="1"/>
          </p:cNvSpPr>
          <p:nvPr>
            <p:ph type="body" sz="half" idx="237"/>
          </p:nvPr>
        </p:nvSpPr>
        <p:spPr/>
        <p:txBody>
          <a:bodyPr/>
          <a:lstStyle/>
          <a:p>
            <a:endParaRPr lang="en-US"/>
          </a:p>
        </p:txBody>
      </p:sp>
      <p:sp>
        <p:nvSpPr>
          <p:cNvPr id="57" name="Pladsholder til tekst 56">
            <a:extLst>
              <a:ext uri="{FF2B5EF4-FFF2-40B4-BE49-F238E27FC236}">
                <a16:creationId xmlns:a16="http://schemas.microsoft.com/office/drawing/2014/main" id="{B164CEFF-E8B4-0FA3-DFE1-683A8FBA18A4}"/>
              </a:ext>
            </a:extLst>
          </p:cNvPr>
          <p:cNvSpPr>
            <a:spLocks noGrp="1"/>
          </p:cNvSpPr>
          <p:nvPr>
            <p:ph type="body" sz="half" idx="238"/>
          </p:nvPr>
        </p:nvSpPr>
        <p:spPr/>
        <p:txBody>
          <a:bodyPr/>
          <a:lstStyle/>
          <a:p>
            <a:endParaRPr lang="en-US"/>
          </a:p>
        </p:txBody>
      </p:sp>
      <p:sp>
        <p:nvSpPr>
          <p:cNvPr id="58" name="Pladsholder til tekst 57">
            <a:extLst>
              <a:ext uri="{FF2B5EF4-FFF2-40B4-BE49-F238E27FC236}">
                <a16:creationId xmlns:a16="http://schemas.microsoft.com/office/drawing/2014/main" id="{79B43B88-7AA0-01E5-8B3B-6138F2C79E66}"/>
              </a:ext>
            </a:extLst>
          </p:cNvPr>
          <p:cNvSpPr>
            <a:spLocks noGrp="1"/>
          </p:cNvSpPr>
          <p:nvPr>
            <p:ph type="body" sz="half" idx="239"/>
          </p:nvPr>
        </p:nvSpPr>
        <p:spPr/>
        <p:txBody>
          <a:bodyPr/>
          <a:lstStyle/>
          <a:p>
            <a:endParaRPr lang="en-US"/>
          </a:p>
        </p:txBody>
      </p:sp>
      <p:sp>
        <p:nvSpPr>
          <p:cNvPr id="59" name="Pladsholder til tekst 58">
            <a:extLst>
              <a:ext uri="{FF2B5EF4-FFF2-40B4-BE49-F238E27FC236}">
                <a16:creationId xmlns:a16="http://schemas.microsoft.com/office/drawing/2014/main" id="{AA8DA18E-4DA8-ED6A-552E-EA3E7685884D}"/>
              </a:ext>
            </a:extLst>
          </p:cNvPr>
          <p:cNvSpPr>
            <a:spLocks noGrp="1"/>
          </p:cNvSpPr>
          <p:nvPr>
            <p:ph type="body" sz="half" idx="240"/>
          </p:nvPr>
        </p:nvSpPr>
        <p:spPr/>
        <p:txBody>
          <a:bodyPr/>
          <a:lstStyle/>
          <a:p>
            <a:endParaRPr lang="en-US"/>
          </a:p>
        </p:txBody>
      </p:sp>
      <p:sp>
        <p:nvSpPr>
          <p:cNvPr id="60" name="Pladsholder til tekst 59">
            <a:extLst>
              <a:ext uri="{FF2B5EF4-FFF2-40B4-BE49-F238E27FC236}">
                <a16:creationId xmlns:a16="http://schemas.microsoft.com/office/drawing/2014/main" id="{C413F121-7A22-C359-F2E8-569BDA2A9FDB}"/>
              </a:ext>
            </a:extLst>
          </p:cNvPr>
          <p:cNvSpPr>
            <a:spLocks noGrp="1"/>
          </p:cNvSpPr>
          <p:nvPr>
            <p:ph type="body" sz="half" idx="241"/>
          </p:nvPr>
        </p:nvSpPr>
        <p:spPr/>
        <p:txBody>
          <a:bodyPr/>
          <a:lstStyle/>
          <a:p>
            <a:endParaRPr lang="en-US"/>
          </a:p>
        </p:txBody>
      </p:sp>
      <p:sp>
        <p:nvSpPr>
          <p:cNvPr id="61" name="Pladsholder til tekst 60">
            <a:extLst>
              <a:ext uri="{FF2B5EF4-FFF2-40B4-BE49-F238E27FC236}">
                <a16:creationId xmlns:a16="http://schemas.microsoft.com/office/drawing/2014/main" id="{560CA990-EFB2-EC4E-ECF5-53FBC19AE5CF}"/>
              </a:ext>
            </a:extLst>
          </p:cNvPr>
          <p:cNvSpPr>
            <a:spLocks noGrp="1"/>
          </p:cNvSpPr>
          <p:nvPr>
            <p:ph type="body" sz="half" idx="242"/>
          </p:nvPr>
        </p:nvSpPr>
        <p:spPr/>
        <p:txBody>
          <a:bodyPr/>
          <a:lstStyle/>
          <a:p>
            <a:endParaRPr lang="en-US"/>
          </a:p>
        </p:txBody>
      </p:sp>
      <p:sp>
        <p:nvSpPr>
          <p:cNvPr id="62" name="Pladsholder til tekst 61">
            <a:extLst>
              <a:ext uri="{FF2B5EF4-FFF2-40B4-BE49-F238E27FC236}">
                <a16:creationId xmlns:a16="http://schemas.microsoft.com/office/drawing/2014/main" id="{FAF079B5-7AA7-BA2C-AD4E-EBBE290C90B6}"/>
              </a:ext>
            </a:extLst>
          </p:cNvPr>
          <p:cNvSpPr>
            <a:spLocks noGrp="1"/>
          </p:cNvSpPr>
          <p:nvPr>
            <p:ph type="body" sz="half" idx="243"/>
          </p:nvPr>
        </p:nvSpPr>
        <p:spPr/>
        <p:txBody>
          <a:bodyPr/>
          <a:lstStyle/>
          <a:p>
            <a:endParaRPr lang="en-US"/>
          </a:p>
        </p:txBody>
      </p:sp>
      <p:sp>
        <p:nvSpPr>
          <p:cNvPr id="63" name="Pladsholder til tekst 62">
            <a:extLst>
              <a:ext uri="{FF2B5EF4-FFF2-40B4-BE49-F238E27FC236}">
                <a16:creationId xmlns:a16="http://schemas.microsoft.com/office/drawing/2014/main" id="{021C2C66-59B4-4FB6-7824-5669F7135ED9}"/>
              </a:ext>
            </a:extLst>
          </p:cNvPr>
          <p:cNvSpPr>
            <a:spLocks noGrp="1"/>
          </p:cNvSpPr>
          <p:nvPr>
            <p:ph type="body" sz="half" idx="244"/>
          </p:nvPr>
        </p:nvSpPr>
        <p:spPr/>
        <p:txBody>
          <a:bodyPr/>
          <a:lstStyle/>
          <a:p>
            <a:endParaRPr lang="en-US"/>
          </a:p>
        </p:txBody>
      </p:sp>
      <p:sp>
        <p:nvSpPr>
          <p:cNvPr id="64" name="Pladsholder til tekst 63">
            <a:extLst>
              <a:ext uri="{FF2B5EF4-FFF2-40B4-BE49-F238E27FC236}">
                <a16:creationId xmlns:a16="http://schemas.microsoft.com/office/drawing/2014/main" id="{A15C2E99-1147-4FC1-1F97-9BF8C979E1C5}"/>
              </a:ext>
            </a:extLst>
          </p:cNvPr>
          <p:cNvSpPr>
            <a:spLocks noGrp="1"/>
          </p:cNvSpPr>
          <p:nvPr>
            <p:ph type="body" sz="half" idx="245"/>
          </p:nvPr>
        </p:nvSpPr>
        <p:spPr/>
        <p:txBody>
          <a:bodyPr/>
          <a:lstStyle/>
          <a:p>
            <a:endParaRPr lang="en-US"/>
          </a:p>
        </p:txBody>
      </p:sp>
      <p:sp>
        <p:nvSpPr>
          <p:cNvPr id="65" name="Pladsholder til tekst 64">
            <a:extLst>
              <a:ext uri="{FF2B5EF4-FFF2-40B4-BE49-F238E27FC236}">
                <a16:creationId xmlns:a16="http://schemas.microsoft.com/office/drawing/2014/main" id="{7470C862-86F2-A98F-78DE-B31A285B255A}"/>
              </a:ext>
            </a:extLst>
          </p:cNvPr>
          <p:cNvSpPr>
            <a:spLocks noGrp="1"/>
          </p:cNvSpPr>
          <p:nvPr>
            <p:ph type="body" sz="half" idx="246"/>
          </p:nvPr>
        </p:nvSpPr>
        <p:spPr/>
        <p:txBody>
          <a:bodyPr/>
          <a:lstStyle/>
          <a:p>
            <a:endParaRPr lang="en-US"/>
          </a:p>
        </p:txBody>
      </p:sp>
      <p:sp>
        <p:nvSpPr>
          <p:cNvPr id="66" name="Pladsholder til tekst 65">
            <a:extLst>
              <a:ext uri="{FF2B5EF4-FFF2-40B4-BE49-F238E27FC236}">
                <a16:creationId xmlns:a16="http://schemas.microsoft.com/office/drawing/2014/main" id="{AC0F09A1-6D5F-D07F-3773-DB0297A92C66}"/>
              </a:ext>
            </a:extLst>
          </p:cNvPr>
          <p:cNvSpPr>
            <a:spLocks noGrp="1"/>
          </p:cNvSpPr>
          <p:nvPr>
            <p:ph type="body" sz="half" idx="247"/>
          </p:nvPr>
        </p:nvSpPr>
        <p:spPr/>
        <p:txBody>
          <a:bodyPr/>
          <a:lstStyle/>
          <a:p>
            <a:endParaRPr lang="en-US"/>
          </a:p>
        </p:txBody>
      </p:sp>
      <p:sp>
        <p:nvSpPr>
          <p:cNvPr id="67" name="Pladsholder til tekst 66">
            <a:extLst>
              <a:ext uri="{FF2B5EF4-FFF2-40B4-BE49-F238E27FC236}">
                <a16:creationId xmlns:a16="http://schemas.microsoft.com/office/drawing/2014/main" id="{E99EB23A-F144-BB26-01B8-70AABA718481}"/>
              </a:ext>
            </a:extLst>
          </p:cNvPr>
          <p:cNvSpPr>
            <a:spLocks noGrp="1"/>
          </p:cNvSpPr>
          <p:nvPr>
            <p:ph type="body" sz="half" idx="248"/>
          </p:nvPr>
        </p:nvSpPr>
        <p:spPr/>
        <p:txBody>
          <a:bodyPr/>
          <a:lstStyle/>
          <a:p>
            <a:endParaRPr lang="en-US"/>
          </a:p>
        </p:txBody>
      </p:sp>
      <p:sp>
        <p:nvSpPr>
          <p:cNvPr id="68" name="Pladsholder til tekst 67">
            <a:extLst>
              <a:ext uri="{FF2B5EF4-FFF2-40B4-BE49-F238E27FC236}">
                <a16:creationId xmlns:a16="http://schemas.microsoft.com/office/drawing/2014/main" id="{5B00C16D-6B03-D9DA-1942-405B7315FE3A}"/>
              </a:ext>
            </a:extLst>
          </p:cNvPr>
          <p:cNvSpPr>
            <a:spLocks noGrp="1"/>
          </p:cNvSpPr>
          <p:nvPr>
            <p:ph type="body" sz="half" idx="249"/>
          </p:nvPr>
        </p:nvSpPr>
        <p:spPr/>
        <p:txBody>
          <a:bodyPr/>
          <a:lstStyle/>
          <a:p>
            <a:endParaRPr lang="en-US"/>
          </a:p>
        </p:txBody>
      </p:sp>
      <p:sp>
        <p:nvSpPr>
          <p:cNvPr id="69" name="Pladsholder til tekst 68">
            <a:extLst>
              <a:ext uri="{FF2B5EF4-FFF2-40B4-BE49-F238E27FC236}">
                <a16:creationId xmlns:a16="http://schemas.microsoft.com/office/drawing/2014/main" id="{6D85869D-1ACB-5D67-D929-4AA2AAB39AB8}"/>
              </a:ext>
            </a:extLst>
          </p:cNvPr>
          <p:cNvSpPr>
            <a:spLocks noGrp="1"/>
          </p:cNvSpPr>
          <p:nvPr>
            <p:ph type="body" sz="half" idx="250"/>
          </p:nvPr>
        </p:nvSpPr>
        <p:spPr/>
        <p:txBody>
          <a:bodyPr/>
          <a:lstStyle/>
          <a:p>
            <a:endParaRPr lang="en-US"/>
          </a:p>
        </p:txBody>
      </p:sp>
      <p:sp>
        <p:nvSpPr>
          <p:cNvPr id="70" name="Pladsholder til tekst 69">
            <a:extLst>
              <a:ext uri="{FF2B5EF4-FFF2-40B4-BE49-F238E27FC236}">
                <a16:creationId xmlns:a16="http://schemas.microsoft.com/office/drawing/2014/main" id="{D8D271B7-D667-0B61-357B-67563615F327}"/>
              </a:ext>
            </a:extLst>
          </p:cNvPr>
          <p:cNvSpPr>
            <a:spLocks noGrp="1"/>
          </p:cNvSpPr>
          <p:nvPr>
            <p:ph type="body" sz="half" idx="251"/>
          </p:nvPr>
        </p:nvSpPr>
        <p:spPr/>
        <p:txBody>
          <a:bodyPr/>
          <a:lstStyle/>
          <a:p>
            <a:endParaRPr lang="en-US"/>
          </a:p>
        </p:txBody>
      </p:sp>
      <p:sp>
        <p:nvSpPr>
          <p:cNvPr id="71" name="Pladsholder til tekst 70">
            <a:extLst>
              <a:ext uri="{FF2B5EF4-FFF2-40B4-BE49-F238E27FC236}">
                <a16:creationId xmlns:a16="http://schemas.microsoft.com/office/drawing/2014/main" id="{1869B2F9-8CA3-D6EB-EE5E-2E952E868749}"/>
              </a:ext>
            </a:extLst>
          </p:cNvPr>
          <p:cNvSpPr>
            <a:spLocks noGrp="1"/>
          </p:cNvSpPr>
          <p:nvPr>
            <p:ph type="body" sz="half" idx="252"/>
          </p:nvPr>
        </p:nvSpPr>
        <p:spPr/>
        <p:txBody>
          <a:bodyPr/>
          <a:lstStyle/>
          <a:p>
            <a:endParaRPr lang="en-US"/>
          </a:p>
        </p:txBody>
      </p:sp>
      <p:sp>
        <p:nvSpPr>
          <p:cNvPr id="72" name="Pladsholder til tekst 71">
            <a:extLst>
              <a:ext uri="{FF2B5EF4-FFF2-40B4-BE49-F238E27FC236}">
                <a16:creationId xmlns:a16="http://schemas.microsoft.com/office/drawing/2014/main" id="{81EF0040-2CBE-8371-D12A-763FE13861E2}"/>
              </a:ext>
            </a:extLst>
          </p:cNvPr>
          <p:cNvSpPr>
            <a:spLocks noGrp="1"/>
          </p:cNvSpPr>
          <p:nvPr>
            <p:ph type="body" sz="half" idx="253"/>
          </p:nvPr>
        </p:nvSpPr>
        <p:spPr/>
        <p:txBody>
          <a:bodyPr/>
          <a:lstStyle/>
          <a:p>
            <a:endParaRPr lang="en-US"/>
          </a:p>
        </p:txBody>
      </p:sp>
      <p:sp>
        <p:nvSpPr>
          <p:cNvPr id="73" name="Pladsholder til tekst 72">
            <a:extLst>
              <a:ext uri="{FF2B5EF4-FFF2-40B4-BE49-F238E27FC236}">
                <a16:creationId xmlns:a16="http://schemas.microsoft.com/office/drawing/2014/main" id="{0DA75F47-F769-7C2E-22E4-155659497FF7}"/>
              </a:ext>
            </a:extLst>
          </p:cNvPr>
          <p:cNvSpPr>
            <a:spLocks noGrp="1"/>
          </p:cNvSpPr>
          <p:nvPr>
            <p:ph type="body" sz="half" idx="254"/>
          </p:nvPr>
        </p:nvSpPr>
        <p:spPr/>
        <p:txBody>
          <a:bodyPr/>
          <a:lstStyle/>
          <a:p>
            <a:endParaRPr lang="en-US"/>
          </a:p>
        </p:txBody>
      </p:sp>
    </p:spTree>
    <p:extLst>
      <p:ext uri="{BB962C8B-B14F-4D97-AF65-F5344CB8AC3E}">
        <p14:creationId xmlns:p14="http://schemas.microsoft.com/office/powerpoint/2010/main" val="349455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461D867-8AC7-DD91-1EBE-839C7D53C9C4}"/>
              </a:ext>
            </a:extLst>
          </p:cNvPr>
          <p:cNvSpPr>
            <a:spLocks noGrp="1"/>
          </p:cNvSpPr>
          <p:nvPr>
            <p:ph type="body" sz="half" idx="214"/>
          </p:nvPr>
        </p:nvSpPr>
        <p:spPr/>
        <p:txBody>
          <a:bodyPr/>
          <a:lstStyle/>
          <a:p>
            <a:endParaRPr lang="en-US"/>
          </a:p>
        </p:txBody>
      </p:sp>
      <p:sp>
        <p:nvSpPr>
          <p:cNvPr id="3" name="Pladsholder til tekst 2">
            <a:extLst>
              <a:ext uri="{FF2B5EF4-FFF2-40B4-BE49-F238E27FC236}">
                <a16:creationId xmlns:a16="http://schemas.microsoft.com/office/drawing/2014/main" id="{700BB306-7462-8FCE-A46B-551421A7404E}"/>
              </a:ext>
            </a:extLst>
          </p:cNvPr>
          <p:cNvSpPr>
            <a:spLocks noGrp="1"/>
          </p:cNvSpPr>
          <p:nvPr>
            <p:ph type="body" sz="half" idx="215"/>
          </p:nvPr>
        </p:nvSpPr>
        <p:spPr/>
        <p:txBody>
          <a:bodyPr/>
          <a:lstStyle/>
          <a:p>
            <a:endParaRPr lang="en-US"/>
          </a:p>
        </p:txBody>
      </p:sp>
      <p:sp>
        <p:nvSpPr>
          <p:cNvPr id="4" name="Pladsholder til tekst 3">
            <a:extLst>
              <a:ext uri="{FF2B5EF4-FFF2-40B4-BE49-F238E27FC236}">
                <a16:creationId xmlns:a16="http://schemas.microsoft.com/office/drawing/2014/main" id="{F8C9B7DE-3704-6800-E4A5-74D056BB25A9}"/>
              </a:ext>
            </a:extLst>
          </p:cNvPr>
          <p:cNvSpPr>
            <a:spLocks noGrp="1"/>
          </p:cNvSpPr>
          <p:nvPr>
            <p:ph type="body" sz="half" idx="216"/>
          </p:nvPr>
        </p:nvSpPr>
        <p:spPr/>
        <p:txBody>
          <a:bodyPr/>
          <a:lstStyle/>
          <a:p>
            <a:endParaRPr lang="en-US"/>
          </a:p>
        </p:txBody>
      </p:sp>
      <p:sp>
        <p:nvSpPr>
          <p:cNvPr id="5" name="Pladsholder til tekst 4">
            <a:extLst>
              <a:ext uri="{FF2B5EF4-FFF2-40B4-BE49-F238E27FC236}">
                <a16:creationId xmlns:a16="http://schemas.microsoft.com/office/drawing/2014/main" id="{B4090142-2B70-716E-BA61-189F47ACD4A2}"/>
              </a:ext>
            </a:extLst>
          </p:cNvPr>
          <p:cNvSpPr>
            <a:spLocks noGrp="1"/>
          </p:cNvSpPr>
          <p:nvPr>
            <p:ph type="body" sz="half" idx="218"/>
          </p:nvPr>
        </p:nvSpPr>
        <p:spPr/>
        <p:txBody>
          <a:bodyPr/>
          <a:lstStyle/>
          <a:p>
            <a:endParaRPr lang="en-US"/>
          </a:p>
        </p:txBody>
      </p:sp>
      <p:sp>
        <p:nvSpPr>
          <p:cNvPr id="6" name="Pladsholder til tekst 5">
            <a:extLst>
              <a:ext uri="{FF2B5EF4-FFF2-40B4-BE49-F238E27FC236}">
                <a16:creationId xmlns:a16="http://schemas.microsoft.com/office/drawing/2014/main" id="{D8244F37-E93C-32A7-00F9-D7758C15BAA8}"/>
              </a:ext>
            </a:extLst>
          </p:cNvPr>
          <p:cNvSpPr>
            <a:spLocks noGrp="1"/>
          </p:cNvSpPr>
          <p:nvPr>
            <p:ph type="body" sz="half" idx="239"/>
          </p:nvPr>
        </p:nvSpPr>
        <p:spPr/>
        <p:txBody>
          <a:bodyPr/>
          <a:lstStyle/>
          <a:p>
            <a:endParaRPr lang="en-US"/>
          </a:p>
        </p:txBody>
      </p:sp>
      <p:sp>
        <p:nvSpPr>
          <p:cNvPr id="7" name="Pladsholder til tekst 6">
            <a:extLst>
              <a:ext uri="{FF2B5EF4-FFF2-40B4-BE49-F238E27FC236}">
                <a16:creationId xmlns:a16="http://schemas.microsoft.com/office/drawing/2014/main" id="{00EF22D0-AAE3-5F05-7594-AFBB147C6FBF}"/>
              </a:ext>
            </a:extLst>
          </p:cNvPr>
          <p:cNvSpPr>
            <a:spLocks noGrp="1"/>
          </p:cNvSpPr>
          <p:nvPr>
            <p:ph type="body" sz="half" idx="240"/>
          </p:nvPr>
        </p:nvSpPr>
        <p:spPr/>
        <p:txBody>
          <a:bodyPr/>
          <a:lstStyle/>
          <a:p>
            <a:endParaRPr lang="en-US"/>
          </a:p>
        </p:txBody>
      </p:sp>
      <p:sp>
        <p:nvSpPr>
          <p:cNvPr id="8" name="Pladsholder til tekst 7">
            <a:extLst>
              <a:ext uri="{FF2B5EF4-FFF2-40B4-BE49-F238E27FC236}">
                <a16:creationId xmlns:a16="http://schemas.microsoft.com/office/drawing/2014/main" id="{2B793832-6A2A-AAD6-1A72-5307B2FA4F76}"/>
              </a:ext>
            </a:extLst>
          </p:cNvPr>
          <p:cNvSpPr>
            <a:spLocks noGrp="1"/>
          </p:cNvSpPr>
          <p:nvPr>
            <p:ph type="body" sz="half" idx="241"/>
          </p:nvPr>
        </p:nvSpPr>
        <p:spPr/>
        <p:txBody>
          <a:bodyPr/>
          <a:lstStyle/>
          <a:p>
            <a:endParaRPr lang="en-US"/>
          </a:p>
        </p:txBody>
      </p:sp>
      <p:sp>
        <p:nvSpPr>
          <p:cNvPr id="9" name="Pladsholder til tekst 8">
            <a:extLst>
              <a:ext uri="{FF2B5EF4-FFF2-40B4-BE49-F238E27FC236}">
                <a16:creationId xmlns:a16="http://schemas.microsoft.com/office/drawing/2014/main" id="{0FCCAE55-B7A3-0F62-B66A-D0A98CBBF0E8}"/>
              </a:ext>
            </a:extLst>
          </p:cNvPr>
          <p:cNvSpPr>
            <a:spLocks noGrp="1"/>
          </p:cNvSpPr>
          <p:nvPr>
            <p:ph type="body" sz="half" idx="243"/>
          </p:nvPr>
        </p:nvSpPr>
        <p:spPr/>
        <p:txBody>
          <a:bodyPr/>
          <a:lstStyle/>
          <a:p>
            <a:endParaRPr lang="en-US"/>
          </a:p>
        </p:txBody>
      </p:sp>
      <p:sp>
        <p:nvSpPr>
          <p:cNvPr id="10" name="Pladsholder til tekst 9">
            <a:extLst>
              <a:ext uri="{FF2B5EF4-FFF2-40B4-BE49-F238E27FC236}">
                <a16:creationId xmlns:a16="http://schemas.microsoft.com/office/drawing/2014/main" id="{8A2DADC9-0624-E3E9-6399-F22A7524AA46}"/>
              </a:ext>
            </a:extLst>
          </p:cNvPr>
          <p:cNvSpPr>
            <a:spLocks noGrp="1"/>
          </p:cNvSpPr>
          <p:nvPr>
            <p:ph type="body" sz="half" idx="244"/>
          </p:nvPr>
        </p:nvSpPr>
        <p:spPr/>
        <p:txBody>
          <a:bodyPr/>
          <a:lstStyle/>
          <a:p>
            <a:endParaRPr lang="en-US"/>
          </a:p>
        </p:txBody>
      </p:sp>
      <p:sp>
        <p:nvSpPr>
          <p:cNvPr id="11" name="Pladsholder til tekst 10">
            <a:extLst>
              <a:ext uri="{FF2B5EF4-FFF2-40B4-BE49-F238E27FC236}">
                <a16:creationId xmlns:a16="http://schemas.microsoft.com/office/drawing/2014/main" id="{036A66C8-F3E5-E249-A787-700EED9993DC}"/>
              </a:ext>
            </a:extLst>
          </p:cNvPr>
          <p:cNvSpPr>
            <a:spLocks noGrp="1"/>
          </p:cNvSpPr>
          <p:nvPr>
            <p:ph type="body" sz="half" idx="245"/>
          </p:nvPr>
        </p:nvSpPr>
        <p:spPr/>
        <p:txBody>
          <a:bodyPr/>
          <a:lstStyle/>
          <a:p>
            <a:endParaRPr lang="en-US"/>
          </a:p>
        </p:txBody>
      </p:sp>
      <p:sp>
        <p:nvSpPr>
          <p:cNvPr id="12" name="Pladsholder til tekst 11">
            <a:extLst>
              <a:ext uri="{FF2B5EF4-FFF2-40B4-BE49-F238E27FC236}">
                <a16:creationId xmlns:a16="http://schemas.microsoft.com/office/drawing/2014/main" id="{88CFD9A5-BEDB-D917-DE75-302E0DBC596F}"/>
              </a:ext>
            </a:extLst>
          </p:cNvPr>
          <p:cNvSpPr>
            <a:spLocks noGrp="1"/>
          </p:cNvSpPr>
          <p:nvPr>
            <p:ph type="body" sz="half" idx="246"/>
          </p:nvPr>
        </p:nvSpPr>
        <p:spPr/>
        <p:txBody>
          <a:bodyPr/>
          <a:lstStyle/>
          <a:p>
            <a:endParaRPr lang="en-US"/>
          </a:p>
        </p:txBody>
      </p:sp>
      <p:sp>
        <p:nvSpPr>
          <p:cNvPr id="13" name="Pladsholder til tekst 12">
            <a:extLst>
              <a:ext uri="{FF2B5EF4-FFF2-40B4-BE49-F238E27FC236}">
                <a16:creationId xmlns:a16="http://schemas.microsoft.com/office/drawing/2014/main" id="{B5DB4605-CD66-3BCA-7A27-B3EBF37DA9E3}"/>
              </a:ext>
            </a:extLst>
          </p:cNvPr>
          <p:cNvSpPr>
            <a:spLocks noGrp="1"/>
          </p:cNvSpPr>
          <p:nvPr>
            <p:ph type="body" sz="half" idx="248"/>
          </p:nvPr>
        </p:nvSpPr>
        <p:spPr/>
        <p:txBody>
          <a:bodyPr/>
          <a:lstStyle/>
          <a:p>
            <a:endParaRPr lang="en-US"/>
          </a:p>
        </p:txBody>
      </p:sp>
      <p:sp>
        <p:nvSpPr>
          <p:cNvPr id="14" name="Pladsholder til tekst 13">
            <a:extLst>
              <a:ext uri="{FF2B5EF4-FFF2-40B4-BE49-F238E27FC236}">
                <a16:creationId xmlns:a16="http://schemas.microsoft.com/office/drawing/2014/main" id="{BEF33924-679F-CC07-0C3F-9BA29C04DBC4}"/>
              </a:ext>
            </a:extLst>
          </p:cNvPr>
          <p:cNvSpPr>
            <a:spLocks noGrp="1"/>
          </p:cNvSpPr>
          <p:nvPr>
            <p:ph type="body" sz="half" idx="249"/>
          </p:nvPr>
        </p:nvSpPr>
        <p:spPr/>
        <p:txBody>
          <a:bodyPr/>
          <a:lstStyle/>
          <a:p>
            <a:endParaRPr lang="en-US"/>
          </a:p>
        </p:txBody>
      </p:sp>
      <p:sp>
        <p:nvSpPr>
          <p:cNvPr id="15" name="Pladsholder til tekst 14">
            <a:extLst>
              <a:ext uri="{FF2B5EF4-FFF2-40B4-BE49-F238E27FC236}">
                <a16:creationId xmlns:a16="http://schemas.microsoft.com/office/drawing/2014/main" id="{88D48BA7-57CC-1362-ADF4-506EFCD31F36}"/>
              </a:ext>
            </a:extLst>
          </p:cNvPr>
          <p:cNvSpPr>
            <a:spLocks noGrp="1"/>
          </p:cNvSpPr>
          <p:nvPr>
            <p:ph type="body" sz="half" idx="250"/>
          </p:nvPr>
        </p:nvSpPr>
        <p:spPr/>
        <p:txBody>
          <a:bodyPr/>
          <a:lstStyle/>
          <a:p>
            <a:endParaRPr lang="en-US"/>
          </a:p>
        </p:txBody>
      </p:sp>
      <p:sp>
        <p:nvSpPr>
          <p:cNvPr id="16" name="Pladsholder til tekst 15">
            <a:extLst>
              <a:ext uri="{FF2B5EF4-FFF2-40B4-BE49-F238E27FC236}">
                <a16:creationId xmlns:a16="http://schemas.microsoft.com/office/drawing/2014/main" id="{32C9258F-236C-519F-2073-AEEB200AB2E7}"/>
              </a:ext>
            </a:extLst>
          </p:cNvPr>
          <p:cNvSpPr>
            <a:spLocks noGrp="1"/>
          </p:cNvSpPr>
          <p:nvPr>
            <p:ph type="body" sz="half" idx="251"/>
          </p:nvPr>
        </p:nvSpPr>
        <p:spPr/>
        <p:txBody>
          <a:bodyPr/>
          <a:lstStyle/>
          <a:p>
            <a:endParaRPr lang="en-US"/>
          </a:p>
        </p:txBody>
      </p:sp>
      <p:sp>
        <p:nvSpPr>
          <p:cNvPr id="17" name="Pladsholder til tekst 16">
            <a:extLst>
              <a:ext uri="{FF2B5EF4-FFF2-40B4-BE49-F238E27FC236}">
                <a16:creationId xmlns:a16="http://schemas.microsoft.com/office/drawing/2014/main" id="{EE056593-D606-77AE-54B3-ECA9F46FF21F}"/>
              </a:ext>
            </a:extLst>
          </p:cNvPr>
          <p:cNvSpPr>
            <a:spLocks noGrp="1"/>
          </p:cNvSpPr>
          <p:nvPr>
            <p:ph type="body" sz="half" idx="253"/>
          </p:nvPr>
        </p:nvSpPr>
        <p:spPr/>
        <p:txBody>
          <a:bodyPr/>
          <a:lstStyle/>
          <a:p>
            <a:endParaRPr lang="en-US"/>
          </a:p>
        </p:txBody>
      </p:sp>
      <p:sp>
        <p:nvSpPr>
          <p:cNvPr id="18" name="Pladsholder til tekst 17">
            <a:extLst>
              <a:ext uri="{FF2B5EF4-FFF2-40B4-BE49-F238E27FC236}">
                <a16:creationId xmlns:a16="http://schemas.microsoft.com/office/drawing/2014/main" id="{D08C6FB5-7FF8-B8FE-2959-2B0B61740C7F}"/>
              </a:ext>
            </a:extLst>
          </p:cNvPr>
          <p:cNvSpPr>
            <a:spLocks noGrp="1"/>
          </p:cNvSpPr>
          <p:nvPr>
            <p:ph type="body" sz="half" idx="274"/>
          </p:nvPr>
        </p:nvSpPr>
        <p:spPr/>
        <p:txBody>
          <a:bodyPr/>
          <a:lstStyle/>
          <a:p>
            <a:endParaRPr lang="en-US"/>
          </a:p>
        </p:txBody>
      </p:sp>
      <p:sp>
        <p:nvSpPr>
          <p:cNvPr id="19" name="Pladsholder til tekst 18">
            <a:extLst>
              <a:ext uri="{FF2B5EF4-FFF2-40B4-BE49-F238E27FC236}">
                <a16:creationId xmlns:a16="http://schemas.microsoft.com/office/drawing/2014/main" id="{3829E6EB-14D7-4C3C-E962-A66637509C70}"/>
              </a:ext>
            </a:extLst>
          </p:cNvPr>
          <p:cNvSpPr>
            <a:spLocks noGrp="1"/>
          </p:cNvSpPr>
          <p:nvPr>
            <p:ph type="body" sz="half" idx="275"/>
          </p:nvPr>
        </p:nvSpPr>
        <p:spPr/>
        <p:txBody>
          <a:bodyPr/>
          <a:lstStyle/>
          <a:p>
            <a:endParaRPr lang="en-US"/>
          </a:p>
        </p:txBody>
      </p:sp>
      <p:sp>
        <p:nvSpPr>
          <p:cNvPr id="20" name="Pladsholder til tekst 19">
            <a:extLst>
              <a:ext uri="{FF2B5EF4-FFF2-40B4-BE49-F238E27FC236}">
                <a16:creationId xmlns:a16="http://schemas.microsoft.com/office/drawing/2014/main" id="{D66B167C-6D90-C38E-4C61-67893038006E}"/>
              </a:ext>
            </a:extLst>
          </p:cNvPr>
          <p:cNvSpPr>
            <a:spLocks noGrp="1"/>
          </p:cNvSpPr>
          <p:nvPr>
            <p:ph type="body" sz="half" idx="276"/>
          </p:nvPr>
        </p:nvSpPr>
        <p:spPr/>
        <p:txBody>
          <a:bodyPr/>
          <a:lstStyle/>
          <a:p>
            <a:endParaRPr lang="en-US"/>
          </a:p>
        </p:txBody>
      </p:sp>
      <p:sp>
        <p:nvSpPr>
          <p:cNvPr id="21" name="Pladsholder til tekst 20">
            <a:extLst>
              <a:ext uri="{FF2B5EF4-FFF2-40B4-BE49-F238E27FC236}">
                <a16:creationId xmlns:a16="http://schemas.microsoft.com/office/drawing/2014/main" id="{84975C72-6505-EF18-BB81-301EC07F909B}"/>
              </a:ext>
            </a:extLst>
          </p:cNvPr>
          <p:cNvSpPr>
            <a:spLocks noGrp="1"/>
          </p:cNvSpPr>
          <p:nvPr>
            <p:ph type="body" sz="half" idx="278"/>
          </p:nvPr>
        </p:nvSpPr>
        <p:spPr/>
        <p:txBody>
          <a:bodyPr/>
          <a:lstStyle/>
          <a:p>
            <a:endParaRPr lang="en-US"/>
          </a:p>
        </p:txBody>
      </p:sp>
      <p:sp>
        <p:nvSpPr>
          <p:cNvPr id="22" name="Pladsholder til tekst 21">
            <a:extLst>
              <a:ext uri="{FF2B5EF4-FFF2-40B4-BE49-F238E27FC236}">
                <a16:creationId xmlns:a16="http://schemas.microsoft.com/office/drawing/2014/main" id="{3B3825A3-7E0B-9356-9B3D-D5A578E34DB0}"/>
              </a:ext>
            </a:extLst>
          </p:cNvPr>
          <p:cNvSpPr>
            <a:spLocks noGrp="1"/>
          </p:cNvSpPr>
          <p:nvPr>
            <p:ph type="body" sz="half" idx="296"/>
          </p:nvPr>
        </p:nvSpPr>
        <p:spPr/>
        <p:txBody>
          <a:bodyPr/>
          <a:lstStyle/>
          <a:p>
            <a:endParaRPr lang="en-US"/>
          </a:p>
        </p:txBody>
      </p:sp>
      <p:sp>
        <p:nvSpPr>
          <p:cNvPr id="23" name="Pladsholder til tekst 22">
            <a:extLst>
              <a:ext uri="{FF2B5EF4-FFF2-40B4-BE49-F238E27FC236}">
                <a16:creationId xmlns:a16="http://schemas.microsoft.com/office/drawing/2014/main" id="{46FB0285-DB55-1B3A-D985-FCABF72D7964}"/>
              </a:ext>
            </a:extLst>
          </p:cNvPr>
          <p:cNvSpPr>
            <a:spLocks noGrp="1"/>
          </p:cNvSpPr>
          <p:nvPr>
            <p:ph type="body" sz="half" idx="297"/>
          </p:nvPr>
        </p:nvSpPr>
        <p:spPr/>
        <p:txBody>
          <a:bodyPr/>
          <a:lstStyle/>
          <a:p>
            <a:endParaRPr lang="en-US"/>
          </a:p>
        </p:txBody>
      </p:sp>
      <p:sp>
        <p:nvSpPr>
          <p:cNvPr id="24" name="Pladsholder til tekst 23">
            <a:extLst>
              <a:ext uri="{FF2B5EF4-FFF2-40B4-BE49-F238E27FC236}">
                <a16:creationId xmlns:a16="http://schemas.microsoft.com/office/drawing/2014/main" id="{B7586717-24B7-1A58-BC9C-858F36A3311B}"/>
              </a:ext>
            </a:extLst>
          </p:cNvPr>
          <p:cNvSpPr>
            <a:spLocks noGrp="1"/>
          </p:cNvSpPr>
          <p:nvPr>
            <p:ph type="body" sz="half" idx="298"/>
          </p:nvPr>
        </p:nvSpPr>
        <p:spPr/>
        <p:txBody>
          <a:bodyPr/>
          <a:lstStyle/>
          <a:p>
            <a:endParaRPr lang="en-US"/>
          </a:p>
        </p:txBody>
      </p:sp>
      <p:sp>
        <p:nvSpPr>
          <p:cNvPr id="25" name="Pladsholder til tekst 24">
            <a:extLst>
              <a:ext uri="{FF2B5EF4-FFF2-40B4-BE49-F238E27FC236}">
                <a16:creationId xmlns:a16="http://schemas.microsoft.com/office/drawing/2014/main" id="{0E671D2F-2607-E0E2-1FD6-0BCC098BBB38}"/>
              </a:ext>
            </a:extLst>
          </p:cNvPr>
          <p:cNvSpPr>
            <a:spLocks noGrp="1"/>
          </p:cNvSpPr>
          <p:nvPr>
            <p:ph type="body" sz="half" idx="299"/>
          </p:nvPr>
        </p:nvSpPr>
        <p:spPr/>
        <p:txBody>
          <a:bodyPr/>
          <a:lstStyle/>
          <a:p>
            <a:endParaRPr lang="en-US"/>
          </a:p>
        </p:txBody>
      </p:sp>
      <p:sp>
        <p:nvSpPr>
          <p:cNvPr id="26" name="Pladsholder til tekst 25">
            <a:extLst>
              <a:ext uri="{FF2B5EF4-FFF2-40B4-BE49-F238E27FC236}">
                <a16:creationId xmlns:a16="http://schemas.microsoft.com/office/drawing/2014/main" id="{4745C366-2944-7F68-460D-BF4BCCBF1457}"/>
              </a:ext>
            </a:extLst>
          </p:cNvPr>
          <p:cNvSpPr>
            <a:spLocks noGrp="1"/>
          </p:cNvSpPr>
          <p:nvPr>
            <p:ph type="body" sz="half" idx="305"/>
          </p:nvPr>
        </p:nvSpPr>
        <p:spPr/>
        <p:txBody>
          <a:bodyPr/>
          <a:lstStyle/>
          <a:p>
            <a:endParaRPr lang="en-US"/>
          </a:p>
        </p:txBody>
      </p:sp>
      <p:sp>
        <p:nvSpPr>
          <p:cNvPr id="27" name="Pladsholder til tekst 26">
            <a:extLst>
              <a:ext uri="{FF2B5EF4-FFF2-40B4-BE49-F238E27FC236}">
                <a16:creationId xmlns:a16="http://schemas.microsoft.com/office/drawing/2014/main" id="{6AC6CB85-7604-9F77-F2DB-0F6DCA248663}"/>
              </a:ext>
            </a:extLst>
          </p:cNvPr>
          <p:cNvSpPr>
            <a:spLocks noGrp="1"/>
          </p:cNvSpPr>
          <p:nvPr>
            <p:ph type="body" sz="half" idx="306"/>
          </p:nvPr>
        </p:nvSpPr>
        <p:spPr/>
        <p:txBody>
          <a:bodyPr/>
          <a:lstStyle/>
          <a:p>
            <a:endParaRPr lang="en-US"/>
          </a:p>
        </p:txBody>
      </p:sp>
      <p:sp>
        <p:nvSpPr>
          <p:cNvPr id="28" name="Pladsholder til tekst 27">
            <a:extLst>
              <a:ext uri="{FF2B5EF4-FFF2-40B4-BE49-F238E27FC236}">
                <a16:creationId xmlns:a16="http://schemas.microsoft.com/office/drawing/2014/main" id="{A414A72A-79FB-B920-3F1F-1F84E3DB1A07}"/>
              </a:ext>
            </a:extLst>
          </p:cNvPr>
          <p:cNvSpPr>
            <a:spLocks noGrp="1"/>
          </p:cNvSpPr>
          <p:nvPr>
            <p:ph type="body" sz="half" idx="307"/>
          </p:nvPr>
        </p:nvSpPr>
        <p:spPr/>
        <p:txBody>
          <a:bodyPr/>
          <a:lstStyle/>
          <a:p>
            <a:endParaRPr lang="en-US"/>
          </a:p>
        </p:txBody>
      </p:sp>
      <p:sp>
        <p:nvSpPr>
          <p:cNvPr id="29" name="Pladsholder til tekst 28">
            <a:extLst>
              <a:ext uri="{FF2B5EF4-FFF2-40B4-BE49-F238E27FC236}">
                <a16:creationId xmlns:a16="http://schemas.microsoft.com/office/drawing/2014/main" id="{37037E25-98EA-9D9E-C8F0-396C547907ED}"/>
              </a:ext>
            </a:extLst>
          </p:cNvPr>
          <p:cNvSpPr>
            <a:spLocks noGrp="1"/>
          </p:cNvSpPr>
          <p:nvPr>
            <p:ph type="body" sz="half" idx="308"/>
          </p:nvPr>
        </p:nvSpPr>
        <p:spPr/>
        <p:txBody>
          <a:bodyPr/>
          <a:lstStyle/>
          <a:p>
            <a:endParaRPr lang="en-US"/>
          </a:p>
        </p:txBody>
      </p:sp>
      <p:sp>
        <p:nvSpPr>
          <p:cNvPr id="30" name="Pladsholder til tekst 29">
            <a:extLst>
              <a:ext uri="{FF2B5EF4-FFF2-40B4-BE49-F238E27FC236}">
                <a16:creationId xmlns:a16="http://schemas.microsoft.com/office/drawing/2014/main" id="{44CBB7E1-64DC-95D1-3643-1594E45E044B}"/>
              </a:ext>
            </a:extLst>
          </p:cNvPr>
          <p:cNvSpPr>
            <a:spLocks noGrp="1"/>
          </p:cNvSpPr>
          <p:nvPr>
            <p:ph type="body" sz="half" idx="309"/>
          </p:nvPr>
        </p:nvSpPr>
        <p:spPr/>
        <p:txBody>
          <a:bodyPr/>
          <a:lstStyle/>
          <a:p>
            <a:endParaRPr lang="en-US"/>
          </a:p>
        </p:txBody>
      </p:sp>
      <p:sp>
        <p:nvSpPr>
          <p:cNvPr id="31" name="Pladsholder til tekst 30">
            <a:extLst>
              <a:ext uri="{FF2B5EF4-FFF2-40B4-BE49-F238E27FC236}">
                <a16:creationId xmlns:a16="http://schemas.microsoft.com/office/drawing/2014/main" id="{10AA5F19-5085-6BD0-B9EC-CC1B23AEEF70}"/>
              </a:ext>
            </a:extLst>
          </p:cNvPr>
          <p:cNvSpPr>
            <a:spLocks noGrp="1"/>
          </p:cNvSpPr>
          <p:nvPr>
            <p:ph type="body" sz="half" idx="311"/>
          </p:nvPr>
        </p:nvSpPr>
        <p:spPr/>
        <p:txBody>
          <a:bodyPr/>
          <a:lstStyle/>
          <a:p>
            <a:endParaRPr lang="en-US"/>
          </a:p>
        </p:txBody>
      </p:sp>
      <p:sp>
        <p:nvSpPr>
          <p:cNvPr id="32" name="Pladsholder til tekst 31">
            <a:extLst>
              <a:ext uri="{FF2B5EF4-FFF2-40B4-BE49-F238E27FC236}">
                <a16:creationId xmlns:a16="http://schemas.microsoft.com/office/drawing/2014/main" id="{DD9766BD-33AF-C6A3-8126-1E4E66504B18}"/>
              </a:ext>
            </a:extLst>
          </p:cNvPr>
          <p:cNvSpPr>
            <a:spLocks noGrp="1"/>
          </p:cNvSpPr>
          <p:nvPr>
            <p:ph type="body" sz="half" idx="312"/>
          </p:nvPr>
        </p:nvSpPr>
        <p:spPr/>
        <p:txBody>
          <a:bodyPr/>
          <a:lstStyle/>
          <a:p>
            <a:endParaRPr lang="en-US"/>
          </a:p>
        </p:txBody>
      </p:sp>
      <p:sp>
        <p:nvSpPr>
          <p:cNvPr id="33" name="Pladsholder til tekst 32">
            <a:extLst>
              <a:ext uri="{FF2B5EF4-FFF2-40B4-BE49-F238E27FC236}">
                <a16:creationId xmlns:a16="http://schemas.microsoft.com/office/drawing/2014/main" id="{2D3DFDF4-7F6F-B05B-046D-2A104C65646B}"/>
              </a:ext>
            </a:extLst>
          </p:cNvPr>
          <p:cNvSpPr>
            <a:spLocks noGrp="1"/>
          </p:cNvSpPr>
          <p:nvPr>
            <p:ph type="body" sz="half" idx="313"/>
          </p:nvPr>
        </p:nvSpPr>
        <p:spPr/>
        <p:txBody>
          <a:bodyPr/>
          <a:lstStyle/>
          <a:p>
            <a:endParaRPr lang="en-US"/>
          </a:p>
        </p:txBody>
      </p:sp>
      <p:sp>
        <p:nvSpPr>
          <p:cNvPr id="34" name="Pladsholder til tekst 33">
            <a:extLst>
              <a:ext uri="{FF2B5EF4-FFF2-40B4-BE49-F238E27FC236}">
                <a16:creationId xmlns:a16="http://schemas.microsoft.com/office/drawing/2014/main" id="{7D6C94EA-3175-B893-13C7-BF97F3DB03D7}"/>
              </a:ext>
            </a:extLst>
          </p:cNvPr>
          <p:cNvSpPr>
            <a:spLocks noGrp="1"/>
          </p:cNvSpPr>
          <p:nvPr>
            <p:ph type="body" sz="half" idx="314"/>
          </p:nvPr>
        </p:nvSpPr>
        <p:spPr/>
        <p:txBody>
          <a:bodyPr/>
          <a:lstStyle/>
          <a:p>
            <a:endParaRPr lang="en-US"/>
          </a:p>
        </p:txBody>
      </p:sp>
      <p:sp>
        <p:nvSpPr>
          <p:cNvPr id="35" name="Pladsholder til tekst 34">
            <a:extLst>
              <a:ext uri="{FF2B5EF4-FFF2-40B4-BE49-F238E27FC236}">
                <a16:creationId xmlns:a16="http://schemas.microsoft.com/office/drawing/2014/main" id="{9BD7AB77-FDCB-CD04-A325-CC13E3BB2F68}"/>
              </a:ext>
            </a:extLst>
          </p:cNvPr>
          <p:cNvSpPr>
            <a:spLocks noGrp="1"/>
          </p:cNvSpPr>
          <p:nvPr>
            <p:ph type="body" sz="half" idx="315"/>
          </p:nvPr>
        </p:nvSpPr>
        <p:spPr/>
        <p:txBody>
          <a:bodyPr/>
          <a:lstStyle/>
          <a:p>
            <a:endParaRPr lang="en-US"/>
          </a:p>
        </p:txBody>
      </p:sp>
      <p:sp>
        <p:nvSpPr>
          <p:cNvPr id="36" name="Pladsholder til tekst 35">
            <a:extLst>
              <a:ext uri="{FF2B5EF4-FFF2-40B4-BE49-F238E27FC236}">
                <a16:creationId xmlns:a16="http://schemas.microsoft.com/office/drawing/2014/main" id="{D9598EE3-B0A0-EEA1-CB41-1266760EE050}"/>
              </a:ext>
            </a:extLst>
          </p:cNvPr>
          <p:cNvSpPr>
            <a:spLocks noGrp="1"/>
          </p:cNvSpPr>
          <p:nvPr>
            <p:ph type="body" sz="half" idx="316"/>
          </p:nvPr>
        </p:nvSpPr>
        <p:spPr/>
        <p:txBody>
          <a:bodyPr/>
          <a:lstStyle/>
          <a:p>
            <a:endParaRPr lang="en-US"/>
          </a:p>
        </p:txBody>
      </p:sp>
      <p:sp>
        <p:nvSpPr>
          <p:cNvPr id="37" name="Pladsholder til tekst 36">
            <a:extLst>
              <a:ext uri="{FF2B5EF4-FFF2-40B4-BE49-F238E27FC236}">
                <a16:creationId xmlns:a16="http://schemas.microsoft.com/office/drawing/2014/main" id="{9A1599C6-CB95-C3F5-F2D5-EF485FA0A09D}"/>
              </a:ext>
            </a:extLst>
          </p:cNvPr>
          <p:cNvSpPr>
            <a:spLocks noGrp="1"/>
          </p:cNvSpPr>
          <p:nvPr>
            <p:ph type="body" sz="half" idx="317"/>
          </p:nvPr>
        </p:nvSpPr>
        <p:spPr/>
        <p:txBody>
          <a:bodyPr/>
          <a:lstStyle/>
          <a:p>
            <a:endParaRPr lang="en-US"/>
          </a:p>
        </p:txBody>
      </p:sp>
      <p:sp>
        <p:nvSpPr>
          <p:cNvPr id="38" name="Pladsholder til tekst 37">
            <a:extLst>
              <a:ext uri="{FF2B5EF4-FFF2-40B4-BE49-F238E27FC236}">
                <a16:creationId xmlns:a16="http://schemas.microsoft.com/office/drawing/2014/main" id="{DC9482EF-EAC6-7950-0E29-2A170235E6ED}"/>
              </a:ext>
            </a:extLst>
          </p:cNvPr>
          <p:cNvSpPr>
            <a:spLocks noGrp="1"/>
          </p:cNvSpPr>
          <p:nvPr>
            <p:ph type="body" sz="half" idx="318"/>
          </p:nvPr>
        </p:nvSpPr>
        <p:spPr/>
        <p:txBody>
          <a:bodyPr/>
          <a:lstStyle/>
          <a:p>
            <a:endParaRPr lang="en-US"/>
          </a:p>
        </p:txBody>
      </p:sp>
      <p:sp>
        <p:nvSpPr>
          <p:cNvPr id="39" name="Pladsholder til tekst 38">
            <a:extLst>
              <a:ext uri="{FF2B5EF4-FFF2-40B4-BE49-F238E27FC236}">
                <a16:creationId xmlns:a16="http://schemas.microsoft.com/office/drawing/2014/main" id="{8008DC04-18DC-041E-981D-FB6EA72E25F2}"/>
              </a:ext>
            </a:extLst>
          </p:cNvPr>
          <p:cNvSpPr>
            <a:spLocks noGrp="1"/>
          </p:cNvSpPr>
          <p:nvPr>
            <p:ph type="body" sz="half" idx="319"/>
          </p:nvPr>
        </p:nvSpPr>
        <p:spPr/>
        <p:txBody>
          <a:bodyPr/>
          <a:lstStyle/>
          <a:p>
            <a:endParaRPr lang="en-US"/>
          </a:p>
        </p:txBody>
      </p:sp>
      <p:sp>
        <p:nvSpPr>
          <p:cNvPr id="40" name="Pladsholder til tekst 39">
            <a:extLst>
              <a:ext uri="{FF2B5EF4-FFF2-40B4-BE49-F238E27FC236}">
                <a16:creationId xmlns:a16="http://schemas.microsoft.com/office/drawing/2014/main" id="{B24591A6-E1F4-1FC5-DB08-E1648B947F1B}"/>
              </a:ext>
            </a:extLst>
          </p:cNvPr>
          <p:cNvSpPr>
            <a:spLocks noGrp="1"/>
          </p:cNvSpPr>
          <p:nvPr>
            <p:ph type="body" sz="half" idx="320"/>
          </p:nvPr>
        </p:nvSpPr>
        <p:spPr/>
        <p:txBody>
          <a:bodyPr/>
          <a:lstStyle/>
          <a:p>
            <a:endParaRPr lang="en-US"/>
          </a:p>
        </p:txBody>
      </p:sp>
      <p:sp>
        <p:nvSpPr>
          <p:cNvPr id="41" name="Pladsholder til tekst 40">
            <a:extLst>
              <a:ext uri="{FF2B5EF4-FFF2-40B4-BE49-F238E27FC236}">
                <a16:creationId xmlns:a16="http://schemas.microsoft.com/office/drawing/2014/main" id="{143E925E-52EB-E7C0-5226-6C062BE91C19}"/>
              </a:ext>
            </a:extLst>
          </p:cNvPr>
          <p:cNvSpPr>
            <a:spLocks noGrp="1"/>
          </p:cNvSpPr>
          <p:nvPr>
            <p:ph type="body" sz="half" idx="321"/>
          </p:nvPr>
        </p:nvSpPr>
        <p:spPr/>
        <p:txBody>
          <a:bodyPr/>
          <a:lstStyle/>
          <a:p>
            <a:endParaRPr lang="en-US"/>
          </a:p>
        </p:txBody>
      </p:sp>
      <p:sp>
        <p:nvSpPr>
          <p:cNvPr id="42" name="Pladsholder til tekst 41">
            <a:extLst>
              <a:ext uri="{FF2B5EF4-FFF2-40B4-BE49-F238E27FC236}">
                <a16:creationId xmlns:a16="http://schemas.microsoft.com/office/drawing/2014/main" id="{EDB75609-DF97-718D-A91A-E5D5F50E2B17}"/>
              </a:ext>
            </a:extLst>
          </p:cNvPr>
          <p:cNvSpPr>
            <a:spLocks noGrp="1"/>
          </p:cNvSpPr>
          <p:nvPr>
            <p:ph type="body" sz="half" idx="322"/>
          </p:nvPr>
        </p:nvSpPr>
        <p:spPr/>
        <p:txBody>
          <a:bodyPr/>
          <a:lstStyle/>
          <a:p>
            <a:endParaRPr lang="en-US"/>
          </a:p>
        </p:txBody>
      </p:sp>
      <p:sp>
        <p:nvSpPr>
          <p:cNvPr id="43" name="Pladsholder til tekst 42">
            <a:extLst>
              <a:ext uri="{FF2B5EF4-FFF2-40B4-BE49-F238E27FC236}">
                <a16:creationId xmlns:a16="http://schemas.microsoft.com/office/drawing/2014/main" id="{1316F509-D612-D688-E109-551FF5517149}"/>
              </a:ext>
            </a:extLst>
          </p:cNvPr>
          <p:cNvSpPr>
            <a:spLocks noGrp="1"/>
          </p:cNvSpPr>
          <p:nvPr>
            <p:ph type="body" sz="half" idx="323"/>
          </p:nvPr>
        </p:nvSpPr>
        <p:spPr/>
        <p:txBody>
          <a:bodyPr/>
          <a:lstStyle/>
          <a:p>
            <a:endParaRPr lang="en-US"/>
          </a:p>
        </p:txBody>
      </p:sp>
      <p:sp>
        <p:nvSpPr>
          <p:cNvPr id="44" name="Pladsholder til tekst 43">
            <a:extLst>
              <a:ext uri="{FF2B5EF4-FFF2-40B4-BE49-F238E27FC236}">
                <a16:creationId xmlns:a16="http://schemas.microsoft.com/office/drawing/2014/main" id="{F2116EE2-E977-4FF1-B225-BA2AD06B2112}"/>
              </a:ext>
            </a:extLst>
          </p:cNvPr>
          <p:cNvSpPr>
            <a:spLocks noGrp="1"/>
          </p:cNvSpPr>
          <p:nvPr>
            <p:ph type="body" sz="half" idx="324"/>
          </p:nvPr>
        </p:nvSpPr>
        <p:spPr/>
        <p:txBody>
          <a:bodyPr/>
          <a:lstStyle/>
          <a:p>
            <a:endParaRPr lang="en-US"/>
          </a:p>
        </p:txBody>
      </p:sp>
      <p:sp>
        <p:nvSpPr>
          <p:cNvPr id="45" name="Pladsholder til tekst 44">
            <a:extLst>
              <a:ext uri="{FF2B5EF4-FFF2-40B4-BE49-F238E27FC236}">
                <a16:creationId xmlns:a16="http://schemas.microsoft.com/office/drawing/2014/main" id="{2A9CFD68-F807-C014-D725-FD7D6C730E31}"/>
              </a:ext>
            </a:extLst>
          </p:cNvPr>
          <p:cNvSpPr>
            <a:spLocks noGrp="1"/>
          </p:cNvSpPr>
          <p:nvPr>
            <p:ph type="body" sz="half" idx="325"/>
          </p:nvPr>
        </p:nvSpPr>
        <p:spPr/>
        <p:txBody>
          <a:bodyPr/>
          <a:lstStyle/>
          <a:p>
            <a:endParaRPr lang="en-US"/>
          </a:p>
        </p:txBody>
      </p:sp>
      <p:sp>
        <p:nvSpPr>
          <p:cNvPr id="46" name="Pladsholder til tekst 45">
            <a:extLst>
              <a:ext uri="{FF2B5EF4-FFF2-40B4-BE49-F238E27FC236}">
                <a16:creationId xmlns:a16="http://schemas.microsoft.com/office/drawing/2014/main" id="{589754FD-ED52-8310-B1D5-F4CB4E640EAE}"/>
              </a:ext>
            </a:extLst>
          </p:cNvPr>
          <p:cNvSpPr>
            <a:spLocks noGrp="1"/>
          </p:cNvSpPr>
          <p:nvPr>
            <p:ph type="body" sz="half" idx="326"/>
          </p:nvPr>
        </p:nvSpPr>
        <p:spPr/>
        <p:txBody>
          <a:bodyPr/>
          <a:lstStyle/>
          <a:p>
            <a:endParaRPr lang="en-US"/>
          </a:p>
        </p:txBody>
      </p:sp>
      <p:sp>
        <p:nvSpPr>
          <p:cNvPr id="47" name="Pladsholder til tekst 46">
            <a:extLst>
              <a:ext uri="{FF2B5EF4-FFF2-40B4-BE49-F238E27FC236}">
                <a16:creationId xmlns:a16="http://schemas.microsoft.com/office/drawing/2014/main" id="{A52536C4-66CE-1B16-3229-2089EDEF3384}"/>
              </a:ext>
            </a:extLst>
          </p:cNvPr>
          <p:cNvSpPr>
            <a:spLocks noGrp="1"/>
          </p:cNvSpPr>
          <p:nvPr>
            <p:ph type="body" sz="half" idx="327"/>
          </p:nvPr>
        </p:nvSpPr>
        <p:spPr/>
        <p:txBody>
          <a:bodyPr/>
          <a:lstStyle/>
          <a:p>
            <a:endParaRPr lang="en-US"/>
          </a:p>
        </p:txBody>
      </p:sp>
      <p:sp>
        <p:nvSpPr>
          <p:cNvPr id="48" name="Pladsholder til tekst 47">
            <a:extLst>
              <a:ext uri="{FF2B5EF4-FFF2-40B4-BE49-F238E27FC236}">
                <a16:creationId xmlns:a16="http://schemas.microsoft.com/office/drawing/2014/main" id="{AFAD0865-5B6F-D6BE-AD43-30EA0503B32F}"/>
              </a:ext>
            </a:extLst>
          </p:cNvPr>
          <p:cNvSpPr>
            <a:spLocks noGrp="1"/>
          </p:cNvSpPr>
          <p:nvPr>
            <p:ph type="body" sz="half" idx="328"/>
          </p:nvPr>
        </p:nvSpPr>
        <p:spPr/>
        <p:txBody>
          <a:bodyPr/>
          <a:lstStyle/>
          <a:p>
            <a:endParaRPr lang="en-US"/>
          </a:p>
        </p:txBody>
      </p:sp>
      <p:sp>
        <p:nvSpPr>
          <p:cNvPr id="49" name="Pladsholder til tekst 48">
            <a:extLst>
              <a:ext uri="{FF2B5EF4-FFF2-40B4-BE49-F238E27FC236}">
                <a16:creationId xmlns:a16="http://schemas.microsoft.com/office/drawing/2014/main" id="{99B1F19C-4834-84EE-A2A8-1A963A51E5D8}"/>
              </a:ext>
            </a:extLst>
          </p:cNvPr>
          <p:cNvSpPr>
            <a:spLocks noGrp="1"/>
          </p:cNvSpPr>
          <p:nvPr>
            <p:ph type="body" sz="half" idx="329"/>
          </p:nvPr>
        </p:nvSpPr>
        <p:spPr/>
        <p:txBody>
          <a:bodyPr/>
          <a:lstStyle/>
          <a:p>
            <a:endParaRPr lang="en-US"/>
          </a:p>
        </p:txBody>
      </p:sp>
      <p:sp>
        <p:nvSpPr>
          <p:cNvPr id="50" name="Pladsholder til tekst 49">
            <a:extLst>
              <a:ext uri="{FF2B5EF4-FFF2-40B4-BE49-F238E27FC236}">
                <a16:creationId xmlns:a16="http://schemas.microsoft.com/office/drawing/2014/main" id="{2D838A7D-29A7-3F50-7F89-13F273F2933D}"/>
              </a:ext>
            </a:extLst>
          </p:cNvPr>
          <p:cNvSpPr>
            <a:spLocks noGrp="1"/>
          </p:cNvSpPr>
          <p:nvPr>
            <p:ph type="body" sz="half" idx="330"/>
          </p:nvPr>
        </p:nvSpPr>
        <p:spPr/>
        <p:txBody>
          <a:bodyPr/>
          <a:lstStyle/>
          <a:p>
            <a:endParaRPr lang="en-US"/>
          </a:p>
        </p:txBody>
      </p:sp>
      <p:sp>
        <p:nvSpPr>
          <p:cNvPr id="51" name="Pladsholder til tekst 50">
            <a:extLst>
              <a:ext uri="{FF2B5EF4-FFF2-40B4-BE49-F238E27FC236}">
                <a16:creationId xmlns:a16="http://schemas.microsoft.com/office/drawing/2014/main" id="{452A56EB-8E0F-743C-08D0-1E8C5953E343}"/>
              </a:ext>
            </a:extLst>
          </p:cNvPr>
          <p:cNvSpPr>
            <a:spLocks noGrp="1"/>
          </p:cNvSpPr>
          <p:nvPr>
            <p:ph type="body" sz="half" idx="331"/>
          </p:nvPr>
        </p:nvSpPr>
        <p:spPr/>
        <p:txBody>
          <a:bodyPr/>
          <a:lstStyle/>
          <a:p>
            <a:endParaRPr lang="en-US"/>
          </a:p>
        </p:txBody>
      </p:sp>
      <p:sp>
        <p:nvSpPr>
          <p:cNvPr id="52" name="Pladsholder til tekst 51">
            <a:extLst>
              <a:ext uri="{FF2B5EF4-FFF2-40B4-BE49-F238E27FC236}">
                <a16:creationId xmlns:a16="http://schemas.microsoft.com/office/drawing/2014/main" id="{9B1B4DE4-FB69-1019-44C0-02F2AA1B5D48}"/>
              </a:ext>
            </a:extLst>
          </p:cNvPr>
          <p:cNvSpPr>
            <a:spLocks noGrp="1"/>
          </p:cNvSpPr>
          <p:nvPr>
            <p:ph type="body" sz="half" idx="332"/>
          </p:nvPr>
        </p:nvSpPr>
        <p:spPr/>
        <p:txBody>
          <a:bodyPr/>
          <a:lstStyle/>
          <a:p>
            <a:endParaRPr lang="en-US"/>
          </a:p>
        </p:txBody>
      </p:sp>
      <p:sp>
        <p:nvSpPr>
          <p:cNvPr id="53" name="Pladsholder til tekst 52">
            <a:extLst>
              <a:ext uri="{FF2B5EF4-FFF2-40B4-BE49-F238E27FC236}">
                <a16:creationId xmlns:a16="http://schemas.microsoft.com/office/drawing/2014/main" id="{8C9C5556-9D24-2BB3-CA62-2DCD95E4560B}"/>
              </a:ext>
            </a:extLst>
          </p:cNvPr>
          <p:cNvSpPr>
            <a:spLocks noGrp="1"/>
          </p:cNvSpPr>
          <p:nvPr>
            <p:ph type="body" sz="half" idx="333"/>
          </p:nvPr>
        </p:nvSpPr>
        <p:spPr/>
        <p:txBody>
          <a:bodyPr/>
          <a:lstStyle/>
          <a:p>
            <a:endParaRPr lang="en-US"/>
          </a:p>
        </p:txBody>
      </p:sp>
      <p:sp>
        <p:nvSpPr>
          <p:cNvPr id="54" name="Pladsholder til tekst 53">
            <a:extLst>
              <a:ext uri="{FF2B5EF4-FFF2-40B4-BE49-F238E27FC236}">
                <a16:creationId xmlns:a16="http://schemas.microsoft.com/office/drawing/2014/main" id="{A46DB52E-0FDB-2B6A-BB07-A3A0FB5F4236}"/>
              </a:ext>
            </a:extLst>
          </p:cNvPr>
          <p:cNvSpPr>
            <a:spLocks noGrp="1"/>
          </p:cNvSpPr>
          <p:nvPr>
            <p:ph type="body" sz="half" idx="334"/>
          </p:nvPr>
        </p:nvSpPr>
        <p:spPr/>
        <p:txBody>
          <a:bodyPr/>
          <a:lstStyle/>
          <a:p>
            <a:endParaRPr lang="en-US"/>
          </a:p>
        </p:txBody>
      </p:sp>
      <p:sp>
        <p:nvSpPr>
          <p:cNvPr id="55" name="Pladsholder til tekst 54">
            <a:extLst>
              <a:ext uri="{FF2B5EF4-FFF2-40B4-BE49-F238E27FC236}">
                <a16:creationId xmlns:a16="http://schemas.microsoft.com/office/drawing/2014/main" id="{9773777A-A5B4-376D-CA39-464451A6DAA3}"/>
              </a:ext>
            </a:extLst>
          </p:cNvPr>
          <p:cNvSpPr>
            <a:spLocks noGrp="1"/>
          </p:cNvSpPr>
          <p:nvPr>
            <p:ph type="body" sz="half" idx="335"/>
          </p:nvPr>
        </p:nvSpPr>
        <p:spPr/>
        <p:txBody>
          <a:bodyPr/>
          <a:lstStyle/>
          <a:p>
            <a:endParaRPr lang="en-US"/>
          </a:p>
        </p:txBody>
      </p:sp>
    </p:spTree>
    <p:extLst>
      <p:ext uri="{BB962C8B-B14F-4D97-AF65-F5344CB8AC3E}">
        <p14:creationId xmlns:p14="http://schemas.microsoft.com/office/powerpoint/2010/main" val="229488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58B6D1C-B3EF-6709-ABE3-CB49152AABA3}"/>
              </a:ext>
            </a:extLst>
          </p:cNvPr>
          <p:cNvSpPr>
            <a:spLocks noGrp="1"/>
          </p:cNvSpPr>
          <p:nvPr>
            <p:ph type="body" sz="half" idx="80"/>
          </p:nvPr>
        </p:nvSpPr>
        <p:spPr/>
        <p:txBody>
          <a:bodyPr/>
          <a:lstStyle/>
          <a:p>
            <a:endParaRPr lang="en-US"/>
          </a:p>
        </p:txBody>
      </p:sp>
      <p:sp>
        <p:nvSpPr>
          <p:cNvPr id="3" name="Pladsholder til tekst 2">
            <a:extLst>
              <a:ext uri="{FF2B5EF4-FFF2-40B4-BE49-F238E27FC236}">
                <a16:creationId xmlns:a16="http://schemas.microsoft.com/office/drawing/2014/main" id="{F3DD65F6-7CD1-F862-298C-A66BA57077CC}"/>
              </a:ext>
            </a:extLst>
          </p:cNvPr>
          <p:cNvSpPr>
            <a:spLocks noGrp="1"/>
          </p:cNvSpPr>
          <p:nvPr>
            <p:ph type="body" sz="half" idx="81"/>
          </p:nvPr>
        </p:nvSpPr>
        <p:spPr/>
        <p:txBody>
          <a:bodyPr/>
          <a:lstStyle/>
          <a:p>
            <a:endParaRPr lang="en-US"/>
          </a:p>
        </p:txBody>
      </p:sp>
      <p:sp>
        <p:nvSpPr>
          <p:cNvPr id="4" name="Pladsholder til tekst 3">
            <a:extLst>
              <a:ext uri="{FF2B5EF4-FFF2-40B4-BE49-F238E27FC236}">
                <a16:creationId xmlns:a16="http://schemas.microsoft.com/office/drawing/2014/main" id="{11B9556E-541D-7391-1B51-4EF11DC55E5B}"/>
              </a:ext>
            </a:extLst>
          </p:cNvPr>
          <p:cNvSpPr>
            <a:spLocks noGrp="1"/>
          </p:cNvSpPr>
          <p:nvPr>
            <p:ph type="body" sz="half" idx="82"/>
          </p:nvPr>
        </p:nvSpPr>
        <p:spPr/>
        <p:txBody>
          <a:bodyPr/>
          <a:lstStyle/>
          <a:p>
            <a:endParaRPr lang="en-US"/>
          </a:p>
        </p:txBody>
      </p:sp>
      <p:sp>
        <p:nvSpPr>
          <p:cNvPr id="5" name="Pladsholder til tekst 4">
            <a:extLst>
              <a:ext uri="{FF2B5EF4-FFF2-40B4-BE49-F238E27FC236}">
                <a16:creationId xmlns:a16="http://schemas.microsoft.com/office/drawing/2014/main" id="{1FD0BA91-D7B4-05FA-F966-A9F38293B6B1}"/>
              </a:ext>
            </a:extLst>
          </p:cNvPr>
          <p:cNvSpPr>
            <a:spLocks noGrp="1"/>
          </p:cNvSpPr>
          <p:nvPr>
            <p:ph type="body" sz="half" idx="111"/>
          </p:nvPr>
        </p:nvSpPr>
        <p:spPr/>
        <p:txBody>
          <a:bodyPr/>
          <a:lstStyle/>
          <a:p>
            <a:endParaRPr lang="en-US"/>
          </a:p>
        </p:txBody>
      </p:sp>
      <p:sp>
        <p:nvSpPr>
          <p:cNvPr id="6" name="Pladsholder til tekst 5">
            <a:extLst>
              <a:ext uri="{FF2B5EF4-FFF2-40B4-BE49-F238E27FC236}">
                <a16:creationId xmlns:a16="http://schemas.microsoft.com/office/drawing/2014/main" id="{84C07E2F-E762-113F-0FB9-6A154473EB20}"/>
              </a:ext>
            </a:extLst>
          </p:cNvPr>
          <p:cNvSpPr>
            <a:spLocks noGrp="1"/>
          </p:cNvSpPr>
          <p:nvPr>
            <p:ph type="body" sz="half" idx="124"/>
          </p:nvPr>
        </p:nvSpPr>
        <p:spPr/>
        <p:txBody>
          <a:bodyPr/>
          <a:lstStyle/>
          <a:p>
            <a:endParaRPr lang="en-US"/>
          </a:p>
        </p:txBody>
      </p:sp>
      <p:sp>
        <p:nvSpPr>
          <p:cNvPr id="7" name="Pladsholder til tekst 6">
            <a:extLst>
              <a:ext uri="{FF2B5EF4-FFF2-40B4-BE49-F238E27FC236}">
                <a16:creationId xmlns:a16="http://schemas.microsoft.com/office/drawing/2014/main" id="{3002B31D-BBB9-285B-F4D8-E544855AF839}"/>
              </a:ext>
            </a:extLst>
          </p:cNvPr>
          <p:cNvSpPr>
            <a:spLocks noGrp="1"/>
          </p:cNvSpPr>
          <p:nvPr>
            <p:ph type="body" sz="half" idx="125"/>
          </p:nvPr>
        </p:nvSpPr>
        <p:spPr/>
        <p:txBody>
          <a:bodyPr/>
          <a:lstStyle/>
          <a:p>
            <a:endParaRPr lang="en-US"/>
          </a:p>
        </p:txBody>
      </p:sp>
      <p:sp>
        <p:nvSpPr>
          <p:cNvPr id="8" name="Pladsholder til tekst 7">
            <a:extLst>
              <a:ext uri="{FF2B5EF4-FFF2-40B4-BE49-F238E27FC236}">
                <a16:creationId xmlns:a16="http://schemas.microsoft.com/office/drawing/2014/main" id="{12F001EF-3104-BAE4-007E-D984B77056D9}"/>
              </a:ext>
            </a:extLst>
          </p:cNvPr>
          <p:cNvSpPr>
            <a:spLocks noGrp="1"/>
          </p:cNvSpPr>
          <p:nvPr>
            <p:ph type="body" sz="half" idx="126"/>
          </p:nvPr>
        </p:nvSpPr>
        <p:spPr/>
        <p:txBody>
          <a:bodyPr/>
          <a:lstStyle/>
          <a:p>
            <a:endParaRPr lang="en-US"/>
          </a:p>
        </p:txBody>
      </p:sp>
      <p:sp>
        <p:nvSpPr>
          <p:cNvPr id="9" name="Pladsholder til tekst 8">
            <a:extLst>
              <a:ext uri="{FF2B5EF4-FFF2-40B4-BE49-F238E27FC236}">
                <a16:creationId xmlns:a16="http://schemas.microsoft.com/office/drawing/2014/main" id="{E9043D2A-7E0F-C724-741F-64C15D5B437D}"/>
              </a:ext>
            </a:extLst>
          </p:cNvPr>
          <p:cNvSpPr>
            <a:spLocks noGrp="1"/>
          </p:cNvSpPr>
          <p:nvPr>
            <p:ph type="body" sz="half" idx="128"/>
          </p:nvPr>
        </p:nvSpPr>
        <p:spPr/>
        <p:txBody>
          <a:bodyPr/>
          <a:lstStyle/>
          <a:p>
            <a:endParaRPr lang="en-US"/>
          </a:p>
        </p:txBody>
      </p:sp>
      <p:sp>
        <p:nvSpPr>
          <p:cNvPr id="10" name="Pladsholder til tekst 9">
            <a:extLst>
              <a:ext uri="{FF2B5EF4-FFF2-40B4-BE49-F238E27FC236}">
                <a16:creationId xmlns:a16="http://schemas.microsoft.com/office/drawing/2014/main" id="{9DC53162-A4EE-3ADA-9054-22804820C235}"/>
              </a:ext>
            </a:extLst>
          </p:cNvPr>
          <p:cNvSpPr>
            <a:spLocks noGrp="1"/>
          </p:cNvSpPr>
          <p:nvPr>
            <p:ph type="body" sz="half" idx="141"/>
          </p:nvPr>
        </p:nvSpPr>
        <p:spPr/>
        <p:txBody>
          <a:bodyPr/>
          <a:lstStyle/>
          <a:p>
            <a:endParaRPr lang="en-US"/>
          </a:p>
        </p:txBody>
      </p:sp>
      <p:sp>
        <p:nvSpPr>
          <p:cNvPr id="11" name="Pladsholder til tekst 10">
            <a:extLst>
              <a:ext uri="{FF2B5EF4-FFF2-40B4-BE49-F238E27FC236}">
                <a16:creationId xmlns:a16="http://schemas.microsoft.com/office/drawing/2014/main" id="{56DA9ED1-1B60-B1A8-7697-8DBD680810BD}"/>
              </a:ext>
            </a:extLst>
          </p:cNvPr>
          <p:cNvSpPr>
            <a:spLocks noGrp="1"/>
          </p:cNvSpPr>
          <p:nvPr>
            <p:ph type="body" sz="half" idx="142"/>
          </p:nvPr>
        </p:nvSpPr>
        <p:spPr/>
        <p:txBody>
          <a:bodyPr/>
          <a:lstStyle/>
          <a:p>
            <a:endParaRPr lang="en-US"/>
          </a:p>
        </p:txBody>
      </p:sp>
      <p:sp>
        <p:nvSpPr>
          <p:cNvPr id="12" name="Pladsholder til tekst 11">
            <a:extLst>
              <a:ext uri="{FF2B5EF4-FFF2-40B4-BE49-F238E27FC236}">
                <a16:creationId xmlns:a16="http://schemas.microsoft.com/office/drawing/2014/main" id="{37E54721-8691-8E86-3568-8A3DAB8EE243}"/>
              </a:ext>
            </a:extLst>
          </p:cNvPr>
          <p:cNvSpPr>
            <a:spLocks noGrp="1"/>
          </p:cNvSpPr>
          <p:nvPr>
            <p:ph type="body" sz="half" idx="143"/>
          </p:nvPr>
        </p:nvSpPr>
        <p:spPr/>
        <p:txBody>
          <a:bodyPr/>
          <a:lstStyle/>
          <a:p>
            <a:endParaRPr lang="en-US"/>
          </a:p>
        </p:txBody>
      </p:sp>
      <p:sp>
        <p:nvSpPr>
          <p:cNvPr id="13" name="Pladsholder til tekst 12">
            <a:extLst>
              <a:ext uri="{FF2B5EF4-FFF2-40B4-BE49-F238E27FC236}">
                <a16:creationId xmlns:a16="http://schemas.microsoft.com/office/drawing/2014/main" id="{9A3070F8-6BDC-F2F9-8011-648E6955D9E8}"/>
              </a:ext>
            </a:extLst>
          </p:cNvPr>
          <p:cNvSpPr>
            <a:spLocks noGrp="1"/>
          </p:cNvSpPr>
          <p:nvPr>
            <p:ph type="body" sz="half" idx="144"/>
          </p:nvPr>
        </p:nvSpPr>
        <p:spPr/>
        <p:txBody>
          <a:bodyPr/>
          <a:lstStyle/>
          <a:p>
            <a:endParaRPr lang="en-US"/>
          </a:p>
        </p:txBody>
      </p:sp>
      <p:sp>
        <p:nvSpPr>
          <p:cNvPr id="14" name="Pladsholder til tekst 13">
            <a:extLst>
              <a:ext uri="{FF2B5EF4-FFF2-40B4-BE49-F238E27FC236}">
                <a16:creationId xmlns:a16="http://schemas.microsoft.com/office/drawing/2014/main" id="{D3397251-451A-DDFC-78C9-36944B380385}"/>
              </a:ext>
            </a:extLst>
          </p:cNvPr>
          <p:cNvSpPr>
            <a:spLocks noGrp="1"/>
          </p:cNvSpPr>
          <p:nvPr>
            <p:ph type="body" sz="half" idx="149"/>
          </p:nvPr>
        </p:nvSpPr>
        <p:spPr/>
        <p:txBody>
          <a:bodyPr/>
          <a:lstStyle/>
          <a:p>
            <a:endParaRPr lang="en-US"/>
          </a:p>
        </p:txBody>
      </p:sp>
      <p:sp>
        <p:nvSpPr>
          <p:cNvPr id="15" name="Pladsholder til tekst 14">
            <a:extLst>
              <a:ext uri="{FF2B5EF4-FFF2-40B4-BE49-F238E27FC236}">
                <a16:creationId xmlns:a16="http://schemas.microsoft.com/office/drawing/2014/main" id="{BCE75138-3C97-426A-3D23-24050A88F1E6}"/>
              </a:ext>
            </a:extLst>
          </p:cNvPr>
          <p:cNvSpPr>
            <a:spLocks noGrp="1"/>
          </p:cNvSpPr>
          <p:nvPr>
            <p:ph type="body" sz="half" idx="150"/>
          </p:nvPr>
        </p:nvSpPr>
        <p:spPr/>
        <p:txBody>
          <a:bodyPr/>
          <a:lstStyle/>
          <a:p>
            <a:endParaRPr lang="en-US"/>
          </a:p>
        </p:txBody>
      </p:sp>
      <p:sp>
        <p:nvSpPr>
          <p:cNvPr id="16" name="Pladsholder til tekst 15">
            <a:extLst>
              <a:ext uri="{FF2B5EF4-FFF2-40B4-BE49-F238E27FC236}">
                <a16:creationId xmlns:a16="http://schemas.microsoft.com/office/drawing/2014/main" id="{C9D24AA1-4847-4505-FBB4-FA7AF651270C}"/>
              </a:ext>
            </a:extLst>
          </p:cNvPr>
          <p:cNvSpPr>
            <a:spLocks noGrp="1"/>
          </p:cNvSpPr>
          <p:nvPr>
            <p:ph type="body" sz="half" idx="151"/>
          </p:nvPr>
        </p:nvSpPr>
        <p:spPr/>
        <p:txBody>
          <a:bodyPr/>
          <a:lstStyle/>
          <a:p>
            <a:endParaRPr lang="en-US"/>
          </a:p>
        </p:txBody>
      </p:sp>
      <p:sp>
        <p:nvSpPr>
          <p:cNvPr id="17" name="Pladsholder til tekst 16">
            <a:extLst>
              <a:ext uri="{FF2B5EF4-FFF2-40B4-BE49-F238E27FC236}">
                <a16:creationId xmlns:a16="http://schemas.microsoft.com/office/drawing/2014/main" id="{DEC07DC4-711B-9460-F6CF-B1F3E941D01A}"/>
              </a:ext>
            </a:extLst>
          </p:cNvPr>
          <p:cNvSpPr>
            <a:spLocks noGrp="1"/>
          </p:cNvSpPr>
          <p:nvPr>
            <p:ph type="body" sz="half" idx="152"/>
          </p:nvPr>
        </p:nvSpPr>
        <p:spPr/>
        <p:txBody>
          <a:bodyPr/>
          <a:lstStyle/>
          <a:p>
            <a:endParaRPr lang="en-US"/>
          </a:p>
        </p:txBody>
      </p:sp>
      <p:sp>
        <p:nvSpPr>
          <p:cNvPr id="18" name="Pladsholder til tekst 17">
            <a:extLst>
              <a:ext uri="{FF2B5EF4-FFF2-40B4-BE49-F238E27FC236}">
                <a16:creationId xmlns:a16="http://schemas.microsoft.com/office/drawing/2014/main" id="{DE0897E2-EBD9-DADA-A61A-90E878147C4D}"/>
              </a:ext>
            </a:extLst>
          </p:cNvPr>
          <p:cNvSpPr>
            <a:spLocks noGrp="1"/>
          </p:cNvSpPr>
          <p:nvPr>
            <p:ph type="body" sz="half" idx="153"/>
          </p:nvPr>
        </p:nvSpPr>
        <p:spPr/>
        <p:txBody>
          <a:bodyPr/>
          <a:lstStyle/>
          <a:p>
            <a:endParaRPr lang="en-US"/>
          </a:p>
        </p:txBody>
      </p:sp>
      <p:sp>
        <p:nvSpPr>
          <p:cNvPr id="19" name="Pladsholder til tekst 18">
            <a:extLst>
              <a:ext uri="{FF2B5EF4-FFF2-40B4-BE49-F238E27FC236}">
                <a16:creationId xmlns:a16="http://schemas.microsoft.com/office/drawing/2014/main" id="{57A3A8A2-C2F9-611B-5F53-7D169DFBDA4A}"/>
              </a:ext>
            </a:extLst>
          </p:cNvPr>
          <p:cNvSpPr>
            <a:spLocks noGrp="1"/>
          </p:cNvSpPr>
          <p:nvPr>
            <p:ph type="body" sz="half" idx="154"/>
          </p:nvPr>
        </p:nvSpPr>
        <p:spPr/>
        <p:txBody>
          <a:bodyPr/>
          <a:lstStyle/>
          <a:p>
            <a:endParaRPr lang="en-US"/>
          </a:p>
        </p:txBody>
      </p:sp>
      <p:sp>
        <p:nvSpPr>
          <p:cNvPr id="20" name="Pladsholder til tekst 19">
            <a:extLst>
              <a:ext uri="{FF2B5EF4-FFF2-40B4-BE49-F238E27FC236}">
                <a16:creationId xmlns:a16="http://schemas.microsoft.com/office/drawing/2014/main" id="{0E15A318-ED4D-E2B1-4050-403BCE7C6B5F}"/>
              </a:ext>
            </a:extLst>
          </p:cNvPr>
          <p:cNvSpPr>
            <a:spLocks noGrp="1"/>
          </p:cNvSpPr>
          <p:nvPr>
            <p:ph type="body" sz="half" idx="155"/>
          </p:nvPr>
        </p:nvSpPr>
        <p:spPr/>
        <p:txBody>
          <a:bodyPr/>
          <a:lstStyle/>
          <a:p>
            <a:endParaRPr lang="en-US"/>
          </a:p>
        </p:txBody>
      </p:sp>
      <p:sp>
        <p:nvSpPr>
          <p:cNvPr id="21" name="Pladsholder til tekst 20">
            <a:extLst>
              <a:ext uri="{FF2B5EF4-FFF2-40B4-BE49-F238E27FC236}">
                <a16:creationId xmlns:a16="http://schemas.microsoft.com/office/drawing/2014/main" id="{08196066-914E-E25A-CAE6-654111DB5397}"/>
              </a:ext>
            </a:extLst>
          </p:cNvPr>
          <p:cNvSpPr>
            <a:spLocks noGrp="1"/>
          </p:cNvSpPr>
          <p:nvPr>
            <p:ph type="body" sz="half" idx="156"/>
          </p:nvPr>
        </p:nvSpPr>
        <p:spPr/>
        <p:txBody>
          <a:bodyPr/>
          <a:lstStyle/>
          <a:p>
            <a:endParaRPr lang="en-US"/>
          </a:p>
        </p:txBody>
      </p:sp>
      <p:sp>
        <p:nvSpPr>
          <p:cNvPr id="22" name="Pladsholder til tekst 21">
            <a:extLst>
              <a:ext uri="{FF2B5EF4-FFF2-40B4-BE49-F238E27FC236}">
                <a16:creationId xmlns:a16="http://schemas.microsoft.com/office/drawing/2014/main" id="{67C6301F-CEDF-3E63-B98E-A22DEEAB56C8}"/>
              </a:ext>
            </a:extLst>
          </p:cNvPr>
          <p:cNvSpPr>
            <a:spLocks noGrp="1"/>
          </p:cNvSpPr>
          <p:nvPr>
            <p:ph type="body" sz="half" idx="157"/>
          </p:nvPr>
        </p:nvSpPr>
        <p:spPr/>
        <p:txBody>
          <a:bodyPr/>
          <a:lstStyle/>
          <a:p>
            <a:endParaRPr lang="en-US"/>
          </a:p>
        </p:txBody>
      </p:sp>
      <p:sp>
        <p:nvSpPr>
          <p:cNvPr id="23" name="Pladsholder til tekst 22">
            <a:extLst>
              <a:ext uri="{FF2B5EF4-FFF2-40B4-BE49-F238E27FC236}">
                <a16:creationId xmlns:a16="http://schemas.microsoft.com/office/drawing/2014/main" id="{F1DBFA75-CFC6-5503-0B24-AC788E5BF95D}"/>
              </a:ext>
            </a:extLst>
          </p:cNvPr>
          <p:cNvSpPr>
            <a:spLocks noGrp="1"/>
          </p:cNvSpPr>
          <p:nvPr>
            <p:ph type="body" sz="half" idx="158"/>
          </p:nvPr>
        </p:nvSpPr>
        <p:spPr/>
        <p:txBody>
          <a:bodyPr/>
          <a:lstStyle/>
          <a:p>
            <a:endParaRPr lang="en-US"/>
          </a:p>
        </p:txBody>
      </p:sp>
      <p:sp>
        <p:nvSpPr>
          <p:cNvPr id="24" name="Pladsholder til tekst 23">
            <a:extLst>
              <a:ext uri="{FF2B5EF4-FFF2-40B4-BE49-F238E27FC236}">
                <a16:creationId xmlns:a16="http://schemas.microsoft.com/office/drawing/2014/main" id="{3CCAA00C-ECC6-5568-D3FB-51D61696722A}"/>
              </a:ext>
            </a:extLst>
          </p:cNvPr>
          <p:cNvSpPr>
            <a:spLocks noGrp="1"/>
          </p:cNvSpPr>
          <p:nvPr>
            <p:ph type="body" sz="half" idx="159"/>
          </p:nvPr>
        </p:nvSpPr>
        <p:spPr/>
        <p:txBody>
          <a:bodyPr/>
          <a:lstStyle/>
          <a:p>
            <a:endParaRPr lang="en-US"/>
          </a:p>
        </p:txBody>
      </p:sp>
      <p:sp>
        <p:nvSpPr>
          <p:cNvPr id="25" name="Pladsholder til tekst 24">
            <a:extLst>
              <a:ext uri="{FF2B5EF4-FFF2-40B4-BE49-F238E27FC236}">
                <a16:creationId xmlns:a16="http://schemas.microsoft.com/office/drawing/2014/main" id="{4E29663F-AF9E-5DAB-F829-9225358D3A32}"/>
              </a:ext>
            </a:extLst>
          </p:cNvPr>
          <p:cNvSpPr>
            <a:spLocks noGrp="1"/>
          </p:cNvSpPr>
          <p:nvPr>
            <p:ph type="body" sz="half" idx="160"/>
          </p:nvPr>
        </p:nvSpPr>
        <p:spPr/>
        <p:txBody>
          <a:bodyPr/>
          <a:lstStyle/>
          <a:p>
            <a:endParaRPr lang="en-US"/>
          </a:p>
        </p:txBody>
      </p:sp>
      <p:sp>
        <p:nvSpPr>
          <p:cNvPr id="26" name="Pladsholder til tekst 25">
            <a:extLst>
              <a:ext uri="{FF2B5EF4-FFF2-40B4-BE49-F238E27FC236}">
                <a16:creationId xmlns:a16="http://schemas.microsoft.com/office/drawing/2014/main" id="{863E7EFB-E162-73D5-F8F7-A397D9E61F4E}"/>
              </a:ext>
            </a:extLst>
          </p:cNvPr>
          <p:cNvSpPr>
            <a:spLocks noGrp="1"/>
          </p:cNvSpPr>
          <p:nvPr>
            <p:ph type="body" sz="half" idx="161"/>
          </p:nvPr>
        </p:nvSpPr>
        <p:spPr/>
        <p:txBody>
          <a:bodyPr/>
          <a:lstStyle/>
          <a:p>
            <a:endParaRPr lang="en-US"/>
          </a:p>
        </p:txBody>
      </p:sp>
      <p:sp>
        <p:nvSpPr>
          <p:cNvPr id="27" name="Pladsholder til tekst 26">
            <a:extLst>
              <a:ext uri="{FF2B5EF4-FFF2-40B4-BE49-F238E27FC236}">
                <a16:creationId xmlns:a16="http://schemas.microsoft.com/office/drawing/2014/main" id="{32D4EC32-CB65-B8CB-5B12-A132FC13286C}"/>
              </a:ext>
            </a:extLst>
          </p:cNvPr>
          <p:cNvSpPr>
            <a:spLocks noGrp="1"/>
          </p:cNvSpPr>
          <p:nvPr>
            <p:ph type="body" sz="half" idx="162"/>
          </p:nvPr>
        </p:nvSpPr>
        <p:spPr/>
        <p:txBody>
          <a:bodyPr/>
          <a:lstStyle/>
          <a:p>
            <a:endParaRPr lang="en-US"/>
          </a:p>
        </p:txBody>
      </p:sp>
      <p:sp>
        <p:nvSpPr>
          <p:cNvPr id="28" name="Pladsholder til tekst 27">
            <a:extLst>
              <a:ext uri="{FF2B5EF4-FFF2-40B4-BE49-F238E27FC236}">
                <a16:creationId xmlns:a16="http://schemas.microsoft.com/office/drawing/2014/main" id="{1E920CDB-A122-65B8-ACD8-AC4079B9B680}"/>
              </a:ext>
            </a:extLst>
          </p:cNvPr>
          <p:cNvSpPr>
            <a:spLocks noGrp="1"/>
          </p:cNvSpPr>
          <p:nvPr>
            <p:ph type="body" sz="half" idx="163"/>
          </p:nvPr>
        </p:nvSpPr>
        <p:spPr/>
        <p:txBody>
          <a:bodyPr/>
          <a:lstStyle/>
          <a:p>
            <a:endParaRPr lang="en-US"/>
          </a:p>
        </p:txBody>
      </p:sp>
      <p:sp>
        <p:nvSpPr>
          <p:cNvPr id="29" name="Pladsholder til tekst 28">
            <a:extLst>
              <a:ext uri="{FF2B5EF4-FFF2-40B4-BE49-F238E27FC236}">
                <a16:creationId xmlns:a16="http://schemas.microsoft.com/office/drawing/2014/main" id="{0B7A77EF-D5BE-F52E-F7AA-88CAC0F2E4D6}"/>
              </a:ext>
            </a:extLst>
          </p:cNvPr>
          <p:cNvSpPr>
            <a:spLocks noGrp="1"/>
          </p:cNvSpPr>
          <p:nvPr>
            <p:ph type="body" sz="half" idx="164"/>
          </p:nvPr>
        </p:nvSpPr>
        <p:spPr/>
        <p:txBody>
          <a:bodyPr/>
          <a:lstStyle/>
          <a:p>
            <a:endParaRPr lang="en-US"/>
          </a:p>
        </p:txBody>
      </p:sp>
      <p:sp>
        <p:nvSpPr>
          <p:cNvPr id="30" name="Pladsholder til tekst 29">
            <a:extLst>
              <a:ext uri="{FF2B5EF4-FFF2-40B4-BE49-F238E27FC236}">
                <a16:creationId xmlns:a16="http://schemas.microsoft.com/office/drawing/2014/main" id="{43F5F191-004E-56CB-30D6-B6152FC632EA}"/>
              </a:ext>
            </a:extLst>
          </p:cNvPr>
          <p:cNvSpPr>
            <a:spLocks noGrp="1"/>
          </p:cNvSpPr>
          <p:nvPr>
            <p:ph type="body" sz="half" idx="165"/>
          </p:nvPr>
        </p:nvSpPr>
        <p:spPr/>
        <p:txBody>
          <a:bodyPr/>
          <a:lstStyle/>
          <a:p>
            <a:endParaRPr lang="en-US"/>
          </a:p>
        </p:txBody>
      </p:sp>
      <p:sp>
        <p:nvSpPr>
          <p:cNvPr id="31" name="Pladsholder til tekst 30">
            <a:extLst>
              <a:ext uri="{FF2B5EF4-FFF2-40B4-BE49-F238E27FC236}">
                <a16:creationId xmlns:a16="http://schemas.microsoft.com/office/drawing/2014/main" id="{706FEFB9-ADE7-2CC5-DEFB-BC60A7389294}"/>
              </a:ext>
            </a:extLst>
          </p:cNvPr>
          <p:cNvSpPr>
            <a:spLocks noGrp="1"/>
          </p:cNvSpPr>
          <p:nvPr>
            <p:ph type="body" sz="half" idx="166"/>
          </p:nvPr>
        </p:nvSpPr>
        <p:spPr/>
        <p:txBody>
          <a:bodyPr/>
          <a:lstStyle/>
          <a:p>
            <a:endParaRPr lang="en-US"/>
          </a:p>
        </p:txBody>
      </p:sp>
      <p:sp>
        <p:nvSpPr>
          <p:cNvPr id="32" name="Pladsholder til tekst 31">
            <a:extLst>
              <a:ext uri="{FF2B5EF4-FFF2-40B4-BE49-F238E27FC236}">
                <a16:creationId xmlns:a16="http://schemas.microsoft.com/office/drawing/2014/main" id="{34CD854D-2CAD-F7F3-CCE4-F478EAD45B72}"/>
              </a:ext>
            </a:extLst>
          </p:cNvPr>
          <p:cNvSpPr>
            <a:spLocks noGrp="1"/>
          </p:cNvSpPr>
          <p:nvPr>
            <p:ph type="body" sz="half" idx="167"/>
          </p:nvPr>
        </p:nvSpPr>
        <p:spPr/>
        <p:txBody>
          <a:bodyPr/>
          <a:lstStyle/>
          <a:p>
            <a:endParaRPr lang="en-US"/>
          </a:p>
        </p:txBody>
      </p:sp>
      <p:sp>
        <p:nvSpPr>
          <p:cNvPr id="33" name="Pladsholder til tekst 32">
            <a:extLst>
              <a:ext uri="{FF2B5EF4-FFF2-40B4-BE49-F238E27FC236}">
                <a16:creationId xmlns:a16="http://schemas.microsoft.com/office/drawing/2014/main" id="{6217C11A-0B04-D3C8-1F10-CD8991786CE1}"/>
              </a:ext>
            </a:extLst>
          </p:cNvPr>
          <p:cNvSpPr>
            <a:spLocks noGrp="1"/>
          </p:cNvSpPr>
          <p:nvPr>
            <p:ph type="body" sz="half" idx="168"/>
          </p:nvPr>
        </p:nvSpPr>
        <p:spPr/>
        <p:txBody>
          <a:bodyPr/>
          <a:lstStyle/>
          <a:p>
            <a:endParaRPr lang="en-US"/>
          </a:p>
        </p:txBody>
      </p:sp>
      <p:sp>
        <p:nvSpPr>
          <p:cNvPr id="34" name="Pladsholder til tekst 33">
            <a:extLst>
              <a:ext uri="{FF2B5EF4-FFF2-40B4-BE49-F238E27FC236}">
                <a16:creationId xmlns:a16="http://schemas.microsoft.com/office/drawing/2014/main" id="{4C89D1ED-13CB-DFA7-7CA4-EAFF4E613F6A}"/>
              </a:ext>
            </a:extLst>
          </p:cNvPr>
          <p:cNvSpPr>
            <a:spLocks noGrp="1"/>
          </p:cNvSpPr>
          <p:nvPr>
            <p:ph type="body" sz="half" idx="169"/>
          </p:nvPr>
        </p:nvSpPr>
        <p:spPr/>
        <p:txBody>
          <a:bodyPr/>
          <a:lstStyle/>
          <a:p>
            <a:endParaRPr lang="en-US"/>
          </a:p>
        </p:txBody>
      </p:sp>
      <p:sp>
        <p:nvSpPr>
          <p:cNvPr id="35" name="Pladsholder til tekst 34">
            <a:extLst>
              <a:ext uri="{FF2B5EF4-FFF2-40B4-BE49-F238E27FC236}">
                <a16:creationId xmlns:a16="http://schemas.microsoft.com/office/drawing/2014/main" id="{6D33E28D-B8E8-3FB1-E6AD-FB8319B947B1}"/>
              </a:ext>
            </a:extLst>
          </p:cNvPr>
          <p:cNvSpPr>
            <a:spLocks noGrp="1"/>
          </p:cNvSpPr>
          <p:nvPr>
            <p:ph type="body" sz="half" idx="170"/>
          </p:nvPr>
        </p:nvSpPr>
        <p:spPr/>
        <p:txBody>
          <a:bodyPr/>
          <a:lstStyle/>
          <a:p>
            <a:endParaRPr lang="en-US"/>
          </a:p>
        </p:txBody>
      </p:sp>
      <p:sp>
        <p:nvSpPr>
          <p:cNvPr id="36" name="Pladsholder til tekst 35">
            <a:extLst>
              <a:ext uri="{FF2B5EF4-FFF2-40B4-BE49-F238E27FC236}">
                <a16:creationId xmlns:a16="http://schemas.microsoft.com/office/drawing/2014/main" id="{9ECF6603-986A-9BE4-46FA-44ADF4AD253A}"/>
              </a:ext>
            </a:extLst>
          </p:cNvPr>
          <p:cNvSpPr>
            <a:spLocks noGrp="1"/>
          </p:cNvSpPr>
          <p:nvPr>
            <p:ph type="body" sz="half" idx="171"/>
          </p:nvPr>
        </p:nvSpPr>
        <p:spPr/>
        <p:txBody>
          <a:bodyPr/>
          <a:lstStyle/>
          <a:p>
            <a:endParaRPr lang="en-US"/>
          </a:p>
        </p:txBody>
      </p:sp>
      <p:sp>
        <p:nvSpPr>
          <p:cNvPr id="37" name="Pladsholder til tekst 36">
            <a:extLst>
              <a:ext uri="{FF2B5EF4-FFF2-40B4-BE49-F238E27FC236}">
                <a16:creationId xmlns:a16="http://schemas.microsoft.com/office/drawing/2014/main" id="{4BF41AE8-0A22-AF27-9A98-86D5C49CE07F}"/>
              </a:ext>
            </a:extLst>
          </p:cNvPr>
          <p:cNvSpPr>
            <a:spLocks noGrp="1"/>
          </p:cNvSpPr>
          <p:nvPr>
            <p:ph type="body" sz="half" idx="172"/>
          </p:nvPr>
        </p:nvSpPr>
        <p:spPr/>
        <p:txBody>
          <a:bodyPr/>
          <a:lstStyle/>
          <a:p>
            <a:endParaRPr lang="en-US"/>
          </a:p>
        </p:txBody>
      </p:sp>
      <p:sp>
        <p:nvSpPr>
          <p:cNvPr id="38" name="Pladsholder til tekst 37">
            <a:extLst>
              <a:ext uri="{FF2B5EF4-FFF2-40B4-BE49-F238E27FC236}">
                <a16:creationId xmlns:a16="http://schemas.microsoft.com/office/drawing/2014/main" id="{E7BBDD48-CB0B-F39E-9239-9A494D8CC309}"/>
              </a:ext>
            </a:extLst>
          </p:cNvPr>
          <p:cNvSpPr>
            <a:spLocks noGrp="1"/>
          </p:cNvSpPr>
          <p:nvPr>
            <p:ph type="body" sz="half" idx="173"/>
          </p:nvPr>
        </p:nvSpPr>
        <p:spPr/>
        <p:txBody>
          <a:bodyPr/>
          <a:lstStyle/>
          <a:p>
            <a:endParaRPr lang="en-US"/>
          </a:p>
        </p:txBody>
      </p:sp>
      <p:sp>
        <p:nvSpPr>
          <p:cNvPr id="39" name="Pladsholder til tekst 38">
            <a:extLst>
              <a:ext uri="{FF2B5EF4-FFF2-40B4-BE49-F238E27FC236}">
                <a16:creationId xmlns:a16="http://schemas.microsoft.com/office/drawing/2014/main" id="{B2979E4E-F361-F8D0-1ED0-B1D277037E76}"/>
              </a:ext>
            </a:extLst>
          </p:cNvPr>
          <p:cNvSpPr>
            <a:spLocks noGrp="1"/>
          </p:cNvSpPr>
          <p:nvPr>
            <p:ph type="body" sz="half" idx="174"/>
          </p:nvPr>
        </p:nvSpPr>
        <p:spPr/>
        <p:txBody>
          <a:bodyPr/>
          <a:lstStyle/>
          <a:p>
            <a:endParaRPr lang="en-US"/>
          </a:p>
        </p:txBody>
      </p:sp>
      <p:sp>
        <p:nvSpPr>
          <p:cNvPr id="40" name="Pladsholder til tekst 39">
            <a:extLst>
              <a:ext uri="{FF2B5EF4-FFF2-40B4-BE49-F238E27FC236}">
                <a16:creationId xmlns:a16="http://schemas.microsoft.com/office/drawing/2014/main" id="{FA280615-D155-EF0B-390A-6921B7873DE8}"/>
              </a:ext>
            </a:extLst>
          </p:cNvPr>
          <p:cNvSpPr>
            <a:spLocks noGrp="1"/>
          </p:cNvSpPr>
          <p:nvPr>
            <p:ph type="body" sz="half" idx="175"/>
          </p:nvPr>
        </p:nvSpPr>
        <p:spPr/>
        <p:txBody>
          <a:bodyPr/>
          <a:lstStyle/>
          <a:p>
            <a:endParaRPr lang="en-US"/>
          </a:p>
        </p:txBody>
      </p:sp>
      <p:sp>
        <p:nvSpPr>
          <p:cNvPr id="41" name="Pladsholder til tekst 40">
            <a:extLst>
              <a:ext uri="{FF2B5EF4-FFF2-40B4-BE49-F238E27FC236}">
                <a16:creationId xmlns:a16="http://schemas.microsoft.com/office/drawing/2014/main" id="{45A12399-3571-E89B-C7B9-4D9BC6F4C768}"/>
              </a:ext>
            </a:extLst>
          </p:cNvPr>
          <p:cNvSpPr>
            <a:spLocks noGrp="1"/>
          </p:cNvSpPr>
          <p:nvPr>
            <p:ph type="body" sz="half" idx="176"/>
          </p:nvPr>
        </p:nvSpPr>
        <p:spPr/>
        <p:txBody>
          <a:bodyPr/>
          <a:lstStyle/>
          <a:p>
            <a:endParaRPr lang="en-US"/>
          </a:p>
        </p:txBody>
      </p:sp>
      <p:sp>
        <p:nvSpPr>
          <p:cNvPr id="42" name="Pladsholder til tekst 41">
            <a:extLst>
              <a:ext uri="{FF2B5EF4-FFF2-40B4-BE49-F238E27FC236}">
                <a16:creationId xmlns:a16="http://schemas.microsoft.com/office/drawing/2014/main" id="{EA9C1FC7-08CE-70BC-1A47-8A7C124E06C9}"/>
              </a:ext>
            </a:extLst>
          </p:cNvPr>
          <p:cNvSpPr>
            <a:spLocks noGrp="1"/>
          </p:cNvSpPr>
          <p:nvPr>
            <p:ph type="body" sz="half" idx="177"/>
          </p:nvPr>
        </p:nvSpPr>
        <p:spPr/>
        <p:txBody>
          <a:bodyPr/>
          <a:lstStyle/>
          <a:p>
            <a:endParaRPr lang="en-US"/>
          </a:p>
        </p:txBody>
      </p:sp>
      <p:sp>
        <p:nvSpPr>
          <p:cNvPr id="43" name="Pladsholder til tekst 42">
            <a:extLst>
              <a:ext uri="{FF2B5EF4-FFF2-40B4-BE49-F238E27FC236}">
                <a16:creationId xmlns:a16="http://schemas.microsoft.com/office/drawing/2014/main" id="{92AAF49C-03EA-247C-C887-3F9F892EB560}"/>
              </a:ext>
            </a:extLst>
          </p:cNvPr>
          <p:cNvSpPr>
            <a:spLocks noGrp="1"/>
          </p:cNvSpPr>
          <p:nvPr>
            <p:ph type="body" sz="half" idx="178"/>
          </p:nvPr>
        </p:nvSpPr>
        <p:spPr/>
        <p:txBody>
          <a:bodyPr/>
          <a:lstStyle/>
          <a:p>
            <a:endParaRPr lang="en-US"/>
          </a:p>
        </p:txBody>
      </p:sp>
    </p:spTree>
    <p:extLst>
      <p:ext uri="{BB962C8B-B14F-4D97-AF65-F5344CB8AC3E}">
        <p14:creationId xmlns:p14="http://schemas.microsoft.com/office/powerpoint/2010/main" val="13317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84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6924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_EVENTS_TEMPLATE_2022_v1" id="{BD1BF6AB-ACCF-434C-962D-D064752127DA}" vid="{7B286086-2943-B149-BB2A-F681D462F83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8fb2f1-3cf4-4e40-8a83-acb8c2431061" xsi:nil="true"/>
    <lcf76f155ced4ddcb4097134ff3c332f xmlns="b8c0868a-9092-4ada-b2c8-9152611eb09b">
      <Terms xmlns="http://schemas.microsoft.com/office/infopath/2007/PartnerControls"/>
    </lcf76f155ced4ddcb4097134ff3c332f>
    <SharedWithUsers xmlns="6a8fb2f1-3cf4-4e40-8a83-acb8c243106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B8341FC2469145B17251F27FEE0ACE" ma:contentTypeVersion="16" ma:contentTypeDescription="Create a new document." ma:contentTypeScope="" ma:versionID="d33a34c2a18c2b8a8fda21763cb2fefd">
  <xsd:schema xmlns:xsd="http://www.w3.org/2001/XMLSchema" xmlns:xs="http://www.w3.org/2001/XMLSchema" xmlns:p="http://schemas.microsoft.com/office/2006/metadata/properties" xmlns:ns2="b8c0868a-9092-4ada-b2c8-9152611eb09b" xmlns:ns3="6a8fb2f1-3cf4-4e40-8a83-acb8c2431061" targetNamespace="http://schemas.microsoft.com/office/2006/metadata/properties" ma:root="true" ma:fieldsID="4090949b6cd735744b68d41a6482064f" ns2:_="" ns3:_="">
    <xsd:import namespace="b8c0868a-9092-4ada-b2c8-9152611eb09b"/>
    <xsd:import namespace="6a8fb2f1-3cf4-4e40-8a83-acb8c24310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0868a-9092-4ada-b2c8-9152611eb0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8fb2f1-3cf4-4e40-8a83-acb8c243106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ba56681-96d5-43df-a213-5bfc4427eb83}" ma:internalName="TaxCatchAll" ma:showField="CatchAllData" ma:web="6a8fb2f1-3cf4-4e40-8a83-acb8c24310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337BA-6428-4D8B-B225-80A0D3BCDCFC}">
  <ds:schemaRefs>
    <ds:schemaRef ds:uri="http://schemas.microsoft.com/sharepoint/v3/contenttype/forms"/>
  </ds:schemaRefs>
</ds:datastoreItem>
</file>

<file path=customXml/itemProps2.xml><?xml version="1.0" encoding="utf-8"?>
<ds:datastoreItem xmlns:ds="http://schemas.openxmlformats.org/officeDocument/2006/customXml" ds:itemID="{035F64CC-CCC0-45EB-833C-003D39FC7CC5}">
  <ds:schemaRefs>
    <ds:schemaRef ds:uri="http://schemas.microsoft.com/office/2006/documentManagement/types"/>
    <ds:schemaRef ds:uri="24bab8f0-31d5-4ab1-ba6e-7f4bbc6dd6e4"/>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b8d67b70-8da5-4ea4-aa84-6b4d8d9b50d1"/>
    <ds:schemaRef ds:uri="http://schemas.microsoft.com/office/2006/metadata/properties"/>
    <ds:schemaRef ds:uri="http://www.w3.org/XML/1998/namespace"/>
    <ds:schemaRef ds:uri="6a8fb2f1-3cf4-4e40-8a83-acb8c2431061"/>
    <ds:schemaRef ds:uri="b8c0868a-9092-4ada-b2c8-9152611eb09b"/>
  </ds:schemaRefs>
</ds:datastoreItem>
</file>

<file path=customXml/itemProps3.xml><?xml version="1.0" encoding="utf-8"?>
<ds:datastoreItem xmlns:ds="http://schemas.openxmlformats.org/officeDocument/2006/customXml" ds:itemID="{7E6BDEF2-A15B-4A58-8804-B13F76BB7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0868a-9092-4ada-b2c8-9152611eb09b"/>
    <ds:schemaRef ds:uri="6a8fb2f1-3cf4-4e40-8a83-acb8c2431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026bb9f-849e-4520-adf3-36adc211bebd}" enabled="1" method="Privileged" siteId="{ac144e41-8001-48f0-9e1c-170716ed06b6}" removed="0"/>
</clbl:labelList>
</file>

<file path=docProps/app.xml><?xml version="1.0" encoding="utf-8"?>
<Properties xmlns="http://schemas.openxmlformats.org/officeDocument/2006/extended-properties" xmlns:vt="http://schemas.openxmlformats.org/officeDocument/2006/docPropsVTypes">
  <Template/>
  <TotalTime>5896</TotalTime>
  <Words>0</Words>
  <Application>Microsoft Office PowerPoint</Application>
  <PresentationFormat>Widescreen</PresentationFormat>
  <Paragraphs>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Black</vt:lpstr>
      <vt:lpstr>Calibri</vt:lpstr>
      <vt:lpstr>Calibri Light</vt:lpstr>
      <vt:lpstr>Nationale ExtraBold</vt:lpstr>
      <vt:lpstr>Nationale Light</vt:lpstr>
      <vt:lpstr>Nationale Medium</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Reno Lundager Hansen</dc:creator>
  <cp:lastModifiedBy>Carlien Turkstra</cp:lastModifiedBy>
  <cp:revision>169</cp:revision>
  <dcterms:created xsi:type="dcterms:W3CDTF">2022-05-10T07:07:02Z</dcterms:created>
  <dcterms:modified xsi:type="dcterms:W3CDTF">2025-05-08T14:11:38Z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0x01010053B8341FC2469145B17251F27FEE0ACE</vt:lpwstr>
  </property>
  <property fmtid="{D5CDD505-2E9C-101B-9397-08002B2CF9AE}" pid="3" name="MediaServiceImageTags">
    <vt:lpwstr/>
  </property>
  <property fmtid="{D5CDD505-2E9C-101B-9397-08002B2CF9AE}" pid="4" name="TaxKeyword">
    <vt:lpwstr/>
  </property>
  <property fmtid="{D5CDD505-2E9C-101B-9397-08002B2CF9AE}" pid="5" name="Order">
    <vt:r8>6613500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